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theme/theme8.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9.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theme/theme12.xml" ContentType="application/vnd.openxmlformats-officedocument.theme+xml"/>
  <Override PartName="/ppt/slideLayouts/slideLayout28.xml" ContentType="application/vnd.openxmlformats-officedocument.presentationml.slideLayout+xml"/>
  <Override PartName="/ppt/theme/theme13.xml" ContentType="application/vnd.openxmlformats-officedocument.theme+xml"/>
  <Override PartName="/ppt/slideLayouts/slideLayout29.xml" ContentType="application/vnd.openxmlformats-officedocument.presentationml.slideLayout+xml"/>
  <Override PartName="/ppt/theme/theme14.xml" ContentType="application/vnd.openxmlformats-officedocument.theme+xml"/>
  <Override PartName="/ppt/slideLayouts/slideLayout3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752" r:id="rId2"/>
    <p:sldMasterId id="2147483829" r:id="rId3"/>
    <p:sldMasterId id="2147483833" r:id="rId4"/>
    <p:sldMasterId id="2147483835" r:id="rId5"/>
    <p:sldMasterId id="2147483999" r:id="rId6"/>
    <p:sldMasterId id="2147484001" r:id="rId7"/>
    <p:sldMasterId id="2147484085" r:id="rId8"/>
    <p:sldMasterId id="2147484109" r:id="rId9"/>
    <p:sldMasterId id="2147484113" r:id="rId10"/>
    <p:sldMasterId id="2147484117" r:id="rId11"/>
    <p:sldMasterId id="2147484119" r:id="rId12"/>
    <p:sldMasterId id="2147484121" r:id="rId13"/>
    <p:sldMasterId id="2147484123" r:id="rId14"/>
    <p:sldMasterId id="2147484125" r:id="rId15"/>
  </p:sldMasterIdLst>
  <p:notesMasterIdLst>
    <p:notesMasterId r:id="rId92"/>
  </p:notesMasterIdLst>
  <p:handoutMasterIdLst>
    <p:handoutMasterId r:id="rId93"/>
  </p:handoutMasterIdLst>
  <p:sldIdLst>
    <p:sldId id="256" r:id="rId16"/>
    <p:sldId id="278" r:id="rId17"/>
    <p:sldId id="283" r:id="rId18"/>
    <p:sldId id="340" r:id="rId19"/>
    <p:sldId id="279" r:id="rId20"/>
    <p:sldId id="284" r:id="rId21"/>
    <p:sldId id="342" r:id="rId22"/>
    <p:sldId id="285" r:id="rId23"/>
    <p:sldId id="282" r:id="rId24"/>
    <p:sldId id="286" r:id="rId25"/>
    <p:sldId id="290" r:id="rId26"/>
    <p:sldId id="293" r:id="rId27"/>
    <p:sldId id="298" r:id="rId28"/>
    <p:sldId id="300" r:id="rId29"/>
    <p:sldId id="367" r:id="rId30"/>
    <p:sldId id="368" r:id="rId31"/>
    <p:sldId id="296" r:id="rId32"/>
    <p:sldId id="302" r:id="rId33"/>
    <p:sldId id="297" r:id="rId34"/>
    <p:sldId id="304" r:id="rId35"/>
    <p:sldId id="306" r:id="rId36"/>
    <p:sldId id="303" r:id="rId37"/>
    <p:sldId id="307" r:id="rId38"/>
    <p:sldId id="305" r:id="rId39"/>
    <p:sldId id="312" r:id="rId40"/>
    <p:sldId id="301" r:id="rId41"/>
    <p:sldId id="338" r:id="rId42"/>
    <p:sldId id="365" r:id="rId43"/>
    <p:sldId id="366" r:id="rId44"/>
    <p:sldId id="308" r:id="rId45"/>
    <p:sldId id="319" r:id="rId46"/>
    <p:sldId id="321" r:id="rId47"/>
    <p:sldId id="320" r:id="rId48"/>
    <p:sldId id="318" r:id="rId49"/>
    <p:sldId id="315" r:id="rId50"/>
    <p:sldId id="317" r:id="rId51"/>
    <p:sldId id="322" r:id="rId52"/>
    <p:sldId id="323" r:id="rId53"/>
    <p:sldId id="341" r:id="rId54"/>
    <p:sldId id="325" r:id="rId55"/>
    <p:sldId id="332" r:id="rId56"/>
    <p:sldId id="316" r:id="rId57"/>
    <p:sldId id="328" r:id="rId58"/>
    <p:sldId id="329" r:id="rId59"/>
    <p:sldId id="330" r:id="rId60"/>
    <p:sldId id="339" r:id="rId61"/>
    <p:sldId id="331" r:id="rId62"/>
    <p:sldId id="333" r:id="rId63"/>
    <p:sldId id="334" r:id="rId64"/>
    <p:sldId id="335" r:id="rId65"/>
    <p:sldId id="336" r:id="rId66"/>
    <p:sldId id="337" r:id="rId67"/>
    <p:sldId id="310" r:id="rId68"/>
    <p:sldId id="314" r:id="rId69"/>
    <p:sldId id="343" r:id="rId70"/>
    <p:sldId id="344" r:id="rId71"/>
    <p:sldId id="345" r:id="rId72"/>
    <p:sldId id="346" r:id="rId73"/>
    <p:sldId id="347" r:id="rId74"/>
    <p:sldId id="348" r:id="rId75"/>
    <p:sldId id="349" r:id="rId76"/>
    <p:sldId id="350" r:id="rId77"/>
    <p:sldId id="351" r:id="rId78"/>
    <p:sldId id="352" r:id="rId79"/>
    <p:sldId id="353" r:id="rId80"/>
    <p:sldId id="354" r:id="rId81"/>
    <p:sldId id="355" r:id="rId82"/>
    <p:sldId id="356" r:id="rId83"/>
    <p:sldId id="357" r:id="rId84"/>
    <p:sldId id="358" r:id="rId85"/>
    <p:sldId id="359" r:id="rId86"/>
    <p:sldId id="360" r:id="rId87"/>
    <p:sldId id="361" r:id="rId88"/>
    <p:sldId id="362" r:id="rId89"/>
    <p:sldId id="363" r:id="rId90"/>
    <p:sldId id="364" r:id="rId91"/>
  </p:sldIdLst>
  <p:sldSz cx="9144000" cy="6858000" type="screen4x3"/>
  <p:notesSz cx="6858000" cy="9144000"/>
  <p:defaultTextStyle>
    <a:defPPr>
      <a:defRPr lang="en-US"/>
    </a:defPPr>
    <a:lvl1pPr algn="l" rtl="0" fontAlgn="base">
      <a:spcBef>
        <a:spcPct val="0"/>
      </a:spcBef>
      <a:spcAft>
        <a:spcPct val="0"/>
      </a:spcAft>
      <a:defRPr sz="4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4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4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4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4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4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4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4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4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892"/>
    <p:restoredTop sz="94647"/>
  </p:normalViewPr>
  <p:slideViewPr>
    <p:cSldViewPr>
      <p:cViewPr varScale="1">
        <p:scale>
          <a:sx n="146" d="100"/>
          <a:sy n="146" d="100"/>
        </p:scale>
        <p:origin x="1504" y="168"/>
      </p:cViewPr>
      <p:guideLst>
        <p:guide orient="horz" pos="2160"/>
        <p:guide pos="2880"/>
      </p:guideLst>
    </p:cSldViewPr>
  </p:slideViewPr>
  <p:outlineViewPr>
    <p:cViewPr>
      <p:scale>
        <a:sx n="33" d="100"/>
        <a:sy n="33" d="100"/>
      </p:scale>
      <p:origin x="0" y="477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6" Type="http://schemas.openxmlformats.org/officeDocument/2006/relationships/slide" Target="slides/slide1.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viewProps" Target="viewProps.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80" Type="http://schemas.openxmlformats.org/officeDocument/2006/relationships/slide" Target="slides/slide65.xml"/><Relationship Id="rId85" Type="http://schemas.openxmlformats.org/officeDocument/2006/relationships/slide" Target="slides/slide7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D48869E9-B78E-EA42-934F-962FF4EF2EF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62658D21-02AA-4A47-B1E5-3A6672395A40}"/>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3DBE32F8-7E5D-734E-AA65-E61F5D4BB762}"/>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4561AB72-085C-E245-8EED-9F77D91D6293}"/>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ABDECB73-EA0D-3041-AECB-C86FEBB44997}"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407BDBB-0845-F74D-9504-025C55AB6D0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8307" name="Rectangle 3">
            <a:extLst>
              <a:ext uri="{FF2B5EF4-FFF2-40B4-BE49-F238E27FC236}">
                <a16:creationId xmlns:a16="http://schemas.microsoft.com/office/drawing/2014/main" id="{6A48D9AC-579D-9342-BB1E-8DE97CF76AF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Arial" charset="0"/>
                <a:cs typeface="Arial" charset="0"/>
              </a:defRPr>
            </a:lvl1pPr>
          </a:lstStyle>
          <a:p>
            <a:pPr>
              <a:defRPr/>
            </a:pPr>
            <a:endParaRPr lang="en-US"/>
          </a:p>
        </p:txBody>
      </p:sp>
      <p:sp>
        <p:nvSpPr>
          <p:cNvPr id="48132" name="Rectangle 4">
            <a:extLst>
              <a:ext uri="{FF2B5EF4-FFF2-40B4-BE49-F238E27FC236}">
                <a16:creationId xmlns:a16="http://schemas.microsoft.com/office/drawing/2014/main" id="{F862D619-E799-484A-8679-4A70022AE2BF}"/>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9" name="Rectangle 5">
            <a:extLst>
              <a:ext uri="{FF2B5EF4-FFF2-40B4-BE49-F238E27FC236}">
                <a16:creationId xmlns:a16="http://schemas.microsoft.com/office/drawing/2014/main" id="{47B952E3-418F-2547-9469-295EA1526FA4}"/>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8310" name="Rectangle 6">
            <a:extLst>
              <a:ext uri="{FF2B5EF4-FFF2-40B4-BE49-F238E27FC236}">
                <a16:creationId xmlns:a16="http://schemas.microsoft.com/office/drawing/2014/main" id="{3C023E3A-7F3E-814F-8B60-12648A757C92}"/>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Arial" charset="0"/>
                <a:cs typeface="Arial" charset="0"/>
              </a:defRPr>
            </a:lvl1pPr>
          </a:lstStyle>
          <a:p>
            <a:pPr>
              <a:defRPr/>
            </a:pPr>
            <a:endParaRPr lang="en-US"/>
          </a:p>
        </p:txBody>
      </p:sp>
      <p:sp>
        <p:nvSpPr>
          <p:cNvPr id="98311" name="Rectangle 7">
            <a:extLst>
              <a:ext uri="{FF2B5EF4-FFF2-40B4-BE49-F238E27FC236}">
                <a16:creationId xmlns:a16="http://schemas.microsoft.com/office/drawing/2014/main" id="{A07754CE-4EF4-E841-A7C6-980CE7E6ECF3}"/>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panose="020B0604020202020204" pitchFamily="34" charset="0"/>
              </a:defRPr>
            </a:lvl1pPr>
          </a:lstStyle>
          <a:p>
            <a:fld id="{94CD3D49-5503-B546-AC16-4F380F8967ED}"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196BE789-9B2E-5B42-A1EF-01C366614F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E9E43739-DF07-C640-81C9-013936721F93}" type="slidenum">
              <a:rPr lang="en-US" altLang="en-US" sz="1200"/>
              <a:pPr eaLnBrk="1" hangingPunct="1"/>
              <a:t>1</a:t>
            </a:fld>
            <a:endParaRPr lang="en-US" altLang="en-US" sz="1200"/>
          </a:p>
        </p:txBody>
      </p:sp>
      <p:sp>
        <p:nvSpPr>
          <p:cNvPr id="50178" name="Rectangle 2">
            <a:extLst>
              <a:ext uri="{FF2B5EF4-FFF2-40B4-BE49-F238E27FC236}">
                <a16:creationId xmlns:a16="http://schemas.microsoft.com/office/drawing/2014/main" id="{D8D9AB02-BB33-DA48-947C-2E4EA94029E9}"/>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CB37E09A-4ACD-E943-B4CD-786FC467E6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a:extLst>
              <a:ext uri="{FF2B5EF4-FFF2-40B4-BE49-F238E27FC236}">
                <a16:creationId xmlns:a16="http://schemas.microsoft.com/office/drawing/2014/main" id="{94FE5E57-025D-AF40-9501-1A6FC89204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1191F345-D7C6-1C40-B84F-94CF46AFF016}" type="slidenum">
              <a:rPr lang="en-US" altLang="en-US" sz="1200">
                <a:solidFill>
                  <a:srgbClr val="000000"/>
                </a:solidFill>
              </a:rPr>
              <a:pPr eaLnBrk="1" hangingPunct="1"/>
              <a:t>60</a:t>
            </a:fld>
            <a:endParaRPr lang="en-US" altLang="en-US" sz="1200">
              <a:solidFill>
                <a:srgbClr val="000000"/>
              </a:solidFill>
            </a:endParaRPr>
          </a:p>
        </p:txBody>
      </p:sp>
      <p:sp>
        <p:nvSpPr>
          <p:cNvPr id="118786" name="Rectangle 2">
            <a:extLst>
              <a:ext uri="{FF2B5EF4-FFF2-40B4-BE49-F238E27FC236}">
                <a16:creationId xmlns:a16="http://schemas.microsoft.com/office/drawing/2014/main" id="{87772DEF-9892-0A48-BB00-93F5E86DE480}"/>
              </a:ext>
            </a:extLst>
          </p:cNvPr>
          <p:cNvSpPr>
            <a:spLocks noRot="1" noChangeArrowheads="1" noTextEdit="1"/>
          </p:cNvSpPr>
          <p:nvPr>
            <p:ph type="sldImg"/>
          </p:nvPr>
        </p:nvSpPr>
        <p:spPr>
          <a:ln/>
        </p:spPr>
      </p:sp>
      <p:sp>
        <p:nvSpPr>
          <p:cNvPr id="118787" name="Rectangle 3">
            <a:extLst>
              <a:ext uri="{FF2B5EF4-FFF2-40B4-BE49-F238E27FC236}">
                <a16:creationId xmlns:a16="http://schemas.microsoft.com/office/drawing/2014/main" id="{38A64FE3-CD57-6640-995E-50C8B93A6E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a:extLst>
              <a:ext uri="{FF2B5EF4-FFF2-40B4-BE49-F238E27FC236}">
                <a16:creationId xmlns:a16="http://schemas.microsoft.com/office/drawing/2014/main" id="{D1577B78-8AC5-D846-9F1D-DAFA998172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D4630A7B-F659-E74C-8DC5-48101B86942C}" type="slidenum">
              <a:rPr lang="en-US" altLang="en-US" sz="1200">
                <a:solidFill>
                  <a:srgbClr val="000000"/>
                </a:solidFill>
              </a:rPr>
              <a:pPr eaLnBrk="1" hangingPunct="1"/>
              <a:t>63</a:t>
            </a:fld>
            <a:endParaRPr lang="en-US" altLang="en-US" sz="1200">
              <a:solidFill>
                <a:srgbClr val="000000"/>
              </a:solidFill>
            </a:endParaRPr>
          </a:p>
        </p:txBody>
      </p:sp>
      <p:sp>
        <p:nvSpPr>
          <p:cNvPr id="122882" name="Rectangle 2">
            <a:extLst>
              <a:ext uri="{FF2B5EF4-FFF2-40B4-BE49-F238E27FC236}">
                <a16:creationId xmlns:a16="http://schemas.microsoft.com/office/drawing/2014/main" id="{630BE96F-5648-6142-92B7-125E8FA15D65}"/>
              </a:ext>
            </a:extLst>
          </p:cNvPr>
          <p:cNvSpPr>
            <a:spLocks noRot="1" noChangeArrowheads="1" noTextEdit="1"/>
          </p:cNvSpPr>
          <p:nvPr>
            <p:ph type="sldImg"/>
          </p:nvPr>
        </p:nvSpPr>
        <p:spPr>
          <a:ln/>
        </p:spPr>
      </p:sp>
      <p:sp>
        <p:nvSpPr>
          <p:cNvPr id="122883" name="Rectangle 3">
            <a:extLst>
              <a:ext uri="{FF2B5EF4-FFF2-40B4-BE49-F238E27FC236}">
                <a16:creationId xmlns:a16="http://schemas.microsoft.com/office/drawing/2014/main" id="{E76F570D-8DA7-124B-B999-FE1CA02F863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a:extLst>
              <a:ext uri="{FF2B5EF4-FFF2-40B4-BE49-F238E27FC236}">
                <a16:creationId xmlns:a16="http://schemas.microsoft.com/office/drawing/2014/main" id="{717604AC-F21C-FB43-A3AB-29D6E431D3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86DA8BA6-1861-1B4E-8E70-614AECE1A177}" type="slidenum">
              <a:rPr lang="en-US" altLang="en-US" sz="1200">
                <a:solidFill>
                  <a:srgbClr val="000000"/>
                </a:solidFill>
              </a:rPr>
              <a:pPr eaLnBrk="1" hangingPunct="1"/>
              <a:t>64</a:t>
            </a:fld>
            <a:endParaRPr lang="en-US" altLang="en-US" sz="1200">
              <a:solidFill>
                <a:srgbClr val="000000"/>
              </a:solidFill>
            </a:endParaRPr>
          </a:p>
        </p:txBody>
      </p:sp>
      <p:sp>
        <p:nvSpPr>
          <p:cNvPr id="124930" name="Rectangle 2">
            <a:extLst>
              <a:ext uri="{FF2B5EF4-FFF2-40B4-BE49-F238E27FC236}">
                <a16:creationId xmlns:a16="http://schemas.microsoft.com/office/drawing/2014/main" id="{72A45203-0965-994B-8BAA-FDDCEE650945}"/>
              </a:ext>
            </a:extLst>
          </p:cNvPr>
          <p:cNvSpPr>
            <a:spLocks noRot="1" noChangeArrowheads="1" noTextEdit="1"/>
          </p:cNvSpPr>
          <p:nvPr>
            <p:ph type="sldImg"/>
          </p:nvPr>
        </p:nvSpPr>
        <p:spPr>
          <a:ln/>
        </p:spPr>
      </p:sp>
      <p:sp>
        <p:nvSpPr>
          <p:cNvPr id="124931" name="Rectangle 3">
            <a:extLst>
              <a:ext uri="{FF2B5EF4-FFF2-40B4-BE49-F238E27FC236}">
                <a16:creationId xmlns:a16="http://schemas.microsoft.com/office/drawing/2014/main" id="{A15A51B6-8F24-2F4A-97CE-1712E13884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a:extLst>
              <a:ext uri="{FF2B5EF4-FFF2-40B4-BE49-F238E27FC236}">
                <a16:creationId xmlns:a16="http://schemas.microsoft.com/office/drawing/2014/main" id="{F5C3E1C4-D2F8-134C-8403-75E942034E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5C73A045-33F5-CD4C-919F-F3BAD22CFAE4}" type="slidenum">
              <a:rPr lang="en-US" altLang="en-US" sz="1200">
                <a:solidFill>
                  <a:srgbClr val="000000"/>
                </a:solidFill>
              </a:rPr>
              <a:pPr eaLnBrk="1" hangingPunct="1"/>
              <a:t>65</a:t>
            </a:fld>
            <a:endParaRPr lang="en-US" altLang="en-US" sz="1200">
              <a:solidFill>
                <a:srgbClr val="000000"/>
              </a:solidFill>
            </a:endParaRPr>
          </a:p>
        </p:txBody>
      </p:sp>
      <p:sp>
        <p:nvSpPr>
          <p:cNvPr id="126978" name="Rectangle 2">
            <a:extLst>
              <a:ext uri="{FF2B5EF4-FFF2-40B4-BE49-F238E27FC236}">
                <a16:creationId xmlns:a16="http://schemas.microsoft.com/office/drawing/2014/main" id="{96348574-E810-1749-8264-88ED322C498D}"/>
              </a:ext>
            </a:extLst>
          </p:cNvPr>
          <p:cNvSpPr>
            <a:spLocks noRot="1" noChangeArrowheads="1" noTextEdit="1"/>
          </p:cNvSpPr>
          <p:nvPr>
            <p:ph type="sldImg"/>
          </p:nvPr>
        </p:nvSpPr>
        <p:spPr>
          <a:ln/>
        </p:spPr>
      </p:sp>
      <p:sp>
        <p:nvSpPr>
          <p:cNvPr id="126979" name="Rectangle 3">
            <a:extLst>
              <a:ext uri="{FF2B5EF4-FFF2-40B4-BE49-F238E27FC236}">
                <a16:creationId xmlns:a16="http://schemas.microsoft.com/office/drawing/2014/main" id="{FA0C51CC-6E76-9F48-8976-EAB304BC64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a:extLst>
              <a:ext uri="{FF2B5EF4-FFF2-40B4-BE49-F238E27FC236}">
                <a16:creationId xmlns:a16="http://schemas.microsoft.com/office/drawing/2014/main" id="{C02ED53B-D515-AB49-A255-0EF5F90636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D85A4A66-00EC-EF46-861D-E6E6BDDF509C}" type="slidenum">
              <a:rPr lang="en-US" altLang="en-US" sz="1200">
                <a:solidFill>
                  <a:srgbClr val="000000"/>
                </a:solidFill>
              </a:rPr>
              <a:pPr eaLnBrk="1" hangingPunct="1"/>
              <a:t>66</a:t>
            </a:fld>
            <a:endParaRPr lang="en-US" altLang="en-US" sz="1200">
              <a:solidFill>
                <a:srgbClr val="000000"/>
              </a:solidFill>
            </a:endParaRPr>
          </a:p>
        </p:txBody>
      </p:sp>
      <p:sp>
        <p:nvSpPr>
          <p:cNvPr id="129026" name="Rectangle 2">
            <a:extLst>
              <a:ext uri="{FF2B5EF4-FFF2-40B4-BE49-F238E27FC236}">
                <a16:creationId xmlns:a16="http://schemas.microsoft.com/office/drawing/2014/main" id="{54E6F211-33BC-3145-A2D2-6D1F86895286}"/>
              </a:ext>
            </a:extLst>
          </p:cNvPr>
          <p:cNvSpPr>
            <a:spLocks noRot="1" noChangeArrowheads="1" noTextEdit="1"/>
          </p:cNvSpPr>
          <p:nvPr>
            <p:ph type="sldImg"/>
          </p:nvPr>
        </p:nvSpPr>
        <p:spPr>
          <a:ln/>
        </p:spPr>
      </p:sp>
      <p:sp>
        <p:nvSpPr>
          <p:cNvPr id="129027" name="Rectangle 3">
            <a:extLst>
              <a:ext uri="{FF2B5EF4-FFF2-40B4-BE49-F238E27FC236}">
                <a16:creationId xmlns:a16="http://schemas.microsoft.com/office/drawing/2014/main" id="{A3F2AD51-73E9-CB41-927F-795B52EE64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a:extLst>
              <a:ext uri="{FF2B5EF4-FFF2-40B4-BE49-F238E27FC236}">
                <a16:creationId xmlns:a16="http://schemas.microsoft.com/office/drawing/2014/main" id="{1BA2E152-3130-C149-836F-2EC2CD6022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537EF239-39CC-EA49-AF3A-4F9F6A2CCAFB}" type="slidenum">
              <a:rPr lang="en-US" altLang="en-US" sz="1200">
                <a:solidFill>
                  <a:srgbClr val="000000"/>
                </a:solidFill>
              </a:rPr>
              <a:pPr eaLnBrk="1" hangingPunct="1"/>
              <a:t>67</a:t>
            </a:fld>
            <a:endParaRPr lang="en-US" altLang="en-US" sz="1200">
              <a:solidFill>
                <a:srgbClr val="000000"/>
              </a:solidFill>
            </a:endParaRPr>
          </a:p>
        </p:txBody>
      </p:sp>
      <p:sp>
        <p:nvSpPr>
          <p:cNvPr id="131074" name="Rectangle 2">
            <a:extLst>
              <a:ext uri="{FF2B5EF4-FFF2-40B4-BE49-F238E27FC236}">
                <a16:creationId xmlns:a16="http://schemas.microsoft.com/office/drawing/2014/main" id="{6C6E355C-A3E7-8041-A29F-9C47E8179446}"/>
              </a:ext>
            </a:extLst>
          </p:cNvPr>
          <p:cNvSpPr>
            <a:spLocks noRot="1" noChangeArrowheads="1" noTextEdit="1"/>
          </p:cNvSpPr>
          <p:nvPr>
            <p:ph type="sldImg"/>
          </p:nvPr>
        </p:nvSpPr>
        <p:spPr>
          <a:ln/>
        </p:spPr>
      </p:sp>
      <p:sp>
        <p:nvSpPr>
          <p:cNvPr id="131075" name="Rectangle 3">
            <a:extLst>
              <a:ext uri="{FF2B5EF4-FFF2-40B4-BE49-F238E27FC236}">
                <a16:creationId xmlns:a16="http://schemas.microsoft.com/office/drawing/2014/main" id="{191442BC-B5FF-0E48-8512-8AE19F7DBD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a:extLst>
              <a:ext uri="{FF2B5EF4-FFF2-40B4-BE49-F238E27FC236}">
                <a16:creationId xmlns:a16="http://schemas.microsoft.com/office/drawing/2014/main" id="{5FA95718-0E02-804A-A8F3-1D8A226E23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538CC739-41A1-9D4C-AC39-8062AFF8077F}" type="slidenum">
              <a:rPr lang="en-US" altLang="en-US" sz="1200">
                <a:solidFill>
                  <a:srgbClr val="000000"/>
                </a:solidFill>
              </a:rPr>
              <a:pPr eaLnBrk="1" hangingPunct="1"/>
              <a:t>68</a:t>
            </a:fld>
            <a:endParaRPr lang="en-US" altLang="en-US" sz="1200">
              <a:solidFill>
                <a:srgbClr val="000000"/>
              </a:solidFill>
            </a:endParaRPr>
          </a:p>
        </p:txBody>
      </p:sp>
      <p:sp>
        <p:nvSpPr>
          <p:cNvPr id="133122" name="Rectangle 2">
            <a:extLst>
              <a:ext uri="{FF2B5EF4-FFF2-40B4-BE49-F238E27FC236}">
                <a16:creationId xmlns:a16="http://schemas.microsoft.com/office/drawing/2014/main" id="{8D582AAD-CE19-D645-8157-BE84EAF71228}"/>
              </a:ext>
            </a:extLst>
          </p:cNvPr>
          <p:cNvSpPr>
            <a:spLocks noRot="1" noChangeArrowheads="1" noTextEdit="1"/>
          </p:cNvSpPr>
          <p:nvPr>
            <p:ph type="sldImg"/>
          </p:nvPr>
        </p:nvSpPr>
        <p:spPr>
          <a:ln/>
        </p:spPr>
      </p:sp>
      <p:sp>
        <p:nvSpPr>
          <p:cNvPr id="133123" name="Rectangle 3">
            <a:extLst>
              <a:ext uri="{FF2B5EF4-FFF2-40B4-BE49-F238E27FC236}">
                <a16:creationId xmlns:a16="http://schemas.microsoft.com/office/drawing/2014/main" id="{926093B2-1D71-3840-93F6-958EF94F0A3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7">
            <a:extLst>
              <a:ext uri="{FF2B5EF4-FFF2-40B4-BE49-F238E27FC236}">
                <a16:creationId xmlns:a16="http://schemas.microsoft.com/office/drawing/2014/main" id="{BC93147D-2FD6-6844-BDF2-68DC317AE0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01A169E7-E5FF-0F4C-9F36-1F4EBA8D6CB5}" type="slidenum">
              <a:rPr lang="en-US" altLang="en-US" sz="1200">
                <a:solidFill>
                  <a:srgbClr val="000000"/>
                </a:solidFill>
              </a:rPr>
              <a:pPr eaLnBrk="1" hangingPunct="1"/>
              <a:t>69</a:t>
            </a:fld>
            <a:endParaRPr lang="en-US" altLang="en-US" sz="1200">
              <a:solidFill>
                <a:srgbClr val="000000"/>
              </a:solidFill>
            </a:endParaRPr>
          </a:p>
        </p:txBody>
      </p:sp>
      <p:sp>
        <p:nvSpPr>
          <p:cNvPr id="135170" name="Rectangle 2">
            <a:extLst>
              <a:ext uri="{FF2B5EF4-FFF2-40B4-BE49-F238E27FC236}">
                <a16:creationId xmlns:a16="http://schemas.microsoft.com/office/drawing/2014/main" id="{2AC8B63E-B6D5-004A-B058-840A89F89D1A}"/>
              </a:ext>
            </a:extLst>
          </p:cNvPr>
          <p:cNvSpPr>
            <a:spLocks noRot="1" noChangeArrowheads="1" noTextEdit="1"/>
          </p:cNvSpPr>
          <p:nvPr>
            <p:ph type="sldImg"/>
          </p:nvPr>
        </p:nvSpPr>
        <p:spPr>
          <a:ln/>
        </p:spPr>
      </p:sp>
      <p:sp>
        <p:nvSpPr>
          <p:cNvPr id="135171" name="Rectangle 3">
            <a:extLst>
              <a:ext uri="{FF2B5EF4-FFF2-40B4-BE49-F238E27FC236}">
                <a16:creationId xmlns:a16="http://schemas.microsoft.com/office/drawing/2014/main" id="{5F2E455A-EADE-FE45-A055-95ED1E1A89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a:extLst>
              <a:ext uri="{FF2B5EF4-FFF2-40B4-BE49-F238E27FC236}">
                <a16:creationId xmlns:a16="http://schemas.microsoft.com/office/drawing/2014/main" id="{F333B048-60B7-B24C-AC71-4D3AF34EEF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F189868A-64AB-3942-AC75-D1DE418BEBC6}" type="slidenum">
              <a:rPr lang="en-US" altLang="en-US" sz="1200">
                <a:solidFill>
                  <a:srgbClr val="000000"/>
                </a:solidFill>
              </a:rPr>
              <a:pPr eaLnBrk="1" hangingPunct="1"/>
              <a:t>70</a:t>
            </a:fld>
            <a:endParaRPr lang="en-US" altLang="en-US" sz="1200">
              <a:solidFill>
                <a:srgbClr val="000000"/>
              </a:solidFill>
            </a:endParaRPr>
          </a:p>
        </p:txBody>
      </p:sp>
      <p:sp>
        <p:nvSpPr>
          <p:cNvPr id="137218" name="Rectangle 2">
            <a:extLst>
              <a:ext uri="{FF2B5EF4-FFF2-40B4-BE49-F238E27FC236}">
                <a16:creationId xmlns:a16="http://schemas.microsoft.com/office/drawing/2014/main" id="{1CE0AC8D-F93B-B141-86E4-71977FE3054A}"/>
              </a:ext>
            </a:extLst>
          </p:cNvPr>
          <p:cNvSpPr>
            <a:spLocks noRot="1" noChangeArrowheads="1" noTextEdit="1"/>
          </p:cNvSpPr>
          <p:nvPr>
            <p:ph type="sldImg"/>
          </p:nvPr>
        </p:nvSpPr>
        <p:spPr>
          <a:ln/>
        </p:spPr>
      </p:sp>
      <p:sp>
        <p:nvSpPr>
          <p:cNvPr id="137219" name="Rectangle 3">
            <a:extLst>
              <a:ext uri="{FF2B5EF4-FFF2-40B4-BE49-F238E27FC236}">
                <a16:creationId xmlns:a16="http://schemas.microsoft.com/office/drawing/2014/main" id="{3852BFA5-5458-8540-AC93-F1E4C33CE1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a:extLst>
              <a:ext uri="{FF2B5EF4-FFF2-40B4-BE49-F238E27FC236}">
                <a16:creationId xmlns:a16="http://schemas.microsoft.com/office/drawing/2014/main" id="{B9023819-E4E9-1141-866B-49EDE5F85B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BFFC2E9C-AB33-AC45-B941-66447DA82F4D}" type="slidenum">
              <a:rPr lang="en-US" altLang="en-US" sz="1200">
                <a:solidFill>
                  <a:srgbClr val="000000"/>
                </a:solidFill>
              </a:rPr>
              <a:pPr eaLnBrk="1" hangingPunct="1"/>
              <a:t>71</a:t>
            </a:fld>
            <a:endParaRPr lang="en-US" altLang="en-US" sz="1200">
              <a:solidFill>
                <a:srgbClr val="000000"/>
              </a:solidFill>
            </a:endParaRPr>
          </a:p>
        </p:txBody>
      </p:sp>
      <p:sp>
        <p:nvSpPr>
          <p:cNvPr id="139266" name="Rectangle 2">
            <a:extLst>
              <a:ext uri="{FF2B5EF4-FFF2-40B4-BE49-F238E27FC236}">
                <a16:creationId xmlns:a16="http://schemas.microsoft.com/office/drawing/2014/main" id="{78772329-8F1C-9643-A9AA-F4946891C875}"/>
              </a:ext>
            </a:extLst>
          </p:cNvPr>
          <p:cNvSpPr>
            <a:spLocks noRot="1" noChangeArrowheads="1" noTextEdit="1"/>
          </p:cNvSpPr>
          <p:nvPr>
            <p:ph type="sldImg"/>
          </p:nvPr>
        </p:nvSpPr>
        <p:spPr>
          <a:ln/>
        </p:spPr>
      </p:sp>
      <p:sp>
        <p:nvSpPr>
          <p:cNvPr id="139267" name="Rectangle 3">
            <a:extLst>
              <a:ext uri="{FF2B5EF4-FFF2-40B4-BE49-F238E27FC236}">
                <a16:creationId xmlns:a16="http://schemas.microsoft.com/office/drawing/2014/main" id="{2AEFE35C-DA31-5D45-8776-5FD52219B7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031">
            <a:extLst>
              <a:ext uri="{FF2B5EF4-FFF2-40B4-BE49-F238E27FC236}">
                <a16:creationId xmlns:a16="http://schemas.microsoft.com/office/drawing/2014/main" id="{5F71CD2D-C9CE-B943-885C-286CCF8DD7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004A33C2-3154-5946-85A8-412F46CC57A8}" type="slidenum">
              <a:rPr lang="en-US" altLang="en-US" sz="1200">
                <a:solidFill>
                  <a:srgbClr val="000000"/>
                </a:solidFill>
              </a:rPr>
              <a:pPr eaLnBrk="1" hangingPunct="1"/>
              <a:t>27</a:t>
            </a:fld>
            <a:endParaRPr lang="en-US" altLang="en-US" sz="1200">
              <a:solidFill>
                <a:srgbClr val="000000"/>
              </a:solidFill>
            </a:endParaRPr>
          </a:p>
        </p:txBody>
      </p:sp>
      <p:sp>
        <p:nvSpPr>
          <p:cNvPr id="76802" name="Rectangle 1026">
            <a:extLst>
              <a:ext uri="{FF2B5EF4-FFF2-40B4-BE49-F238E27FC236}">
                <a16:creationId xmlns:a16="http://schemas.microsoft.com/office/drawing/2014/main" id="{AF676C94-1EFF-C04D-B323-42A7D672729B}"/>
              </a:ext>
            </a:extLst>
          </p:cNvPr>
          <p:cNvSpPr>
            <a:spLocks noChangeArrowheads="1" noTextEdit="1"/>
          </p:cNvSpPr>
          <p:nvPr>
            <p:ph type="sldImg"/>
          </p:nvPr>
        </p:nvSpPr>
        <p:spPr>
          <a:ln/>
        </p:spPr>
      </p:sp>
      <p:sp>
        <p:nvSpPr>
          <p:cNvPr id="76803" name="Rectangle 1027">
            <a:extLst>
              <a:ext uri="{FF2B5EF4-FFF2-40B4-BE49-F238E27FC236}">
                <a16:creationId xmlns:a16="http://schemas.microsoft.com/office/drawing/2014/main" id="{01A65146-2248-754A-B2C6-C08E4B21DC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7">
            <a:extLst>
              <a:ext uri="{FF2B5EF4-FFF2-40B4-BE49-F238E27FC236}">
                <a16:creationId xmlns:a16="http://schemas.microsoft.com/office/drawing/2014/main" id="{94F50C57-4ECE-5944-8F42-1B389BCC65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CFF7FFB7-C78D-EB4B-BF2F-C93B8FAA28B7}" type="slidenum">
              <a:rPr lang="en-US" altLang="en-US" sz="1200">
                <a:solidFill>
                  <a:srgbClr val="000000"/>
                </a:solidFill>
              </a:rPr>
              <a:pPr eaLnBrk="1" hangingPunct="1"/>
              <a:t>72</a:t>
            </a:fld>
            <a:endParaRPr lang="en-US" altLang="en-US" sz="1200">
              <a:solidFill>
                <a:srgbClr val="000000"/>
              </a:solidFill>
            </a:endParaRPr>
          </a:p>
        </p:txBody>
      </p:sp>
      <p:sp>
        <p:nvSpPr>
          <p:cNvPr id="141314" name="Rectangle 2">
            <a:extLst>
              <a:ext uri="{FF2B5EF4-FFF2-40B4-BE49-F238E27FC236}">
                <a16:creationId xmlns:a16="http://schemas.microsoft.com/office/drawing/2014/main" id="{C877EE35-7C96-9D47-9379-56384FDC6296}"/>
              </a:ext>
            </a:extLst>
          </p:cNvPr>
          <p:cNvSpPr>
            <a:spLocks noRot="1" noChangeArrowheads="1" noTextEdit="1"/>
          </p:cNvSpPr>
          <p:nvPr>
            <p:ph type="sldImg"/>
          </p:nvPr>
        </p:nvSpPr>
        <p:spPr>
          <a:ln/>
        </p:spPr>
      </p:sp>
      <p:sp>
        <p:nvSpPr>
          <p:cNvPr id="141315" name="Rectangle 3">
            <a:extLst>
              <a:ext uri="{FF2B5EF4-FFF2-40B4-BE49-F238E27FC236}">
                <a16:creationId xmlns:a16="http://schemas.microsoft.com/office/drawing/2014/main" id="{1FF95754-6FD8-BD4D-9D91-91512E38A46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a:extLst>
              <a:ext uri="{FF2B5EF4-FFF2-40B4-BE49-F238E27FC236}">
                <a16:creationId xmlns:a16="http://schemas.microsoft.com/office/drawing/2014/main" id="{BE604AD1-FD48-BC40-95FC-CF4F411B09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297C29AE-4F08-B547-A442-94639F7CB7D7}" type="slidenum">
              <a:rPr lang="en-US" altLang="en-US" sz="1200">
                <a:solidFill>
                  <a:srgbClr val="000000"/>
                </a:solidFill>
              </a:rPr>
              <a:pPr eaLnBrk="1" hangingPunct="1"/>
              <a:t>73</a:t>
            </a:fld>
            <a:endParaRPr lang="en-US" altLang="en-US" sz="1200">
              <a:solidFill>
                <a:srgbClr val="000000"/>
              </a:solidFill>
            </a:endParaRPr>
          </a:p>
        </p:txBody>
      </p:sp>
      <p:sp>
        <p:nvSpPr>
          <p:cNvPr id="143362" name="Rectangle 2">
            <a:extLst>
              <a:ext uri="{FF2B5EF4-FFF2-40B4-BE49-F238E27FC236}">
                <a16:creationId xmlns:a16="http://schemas.microsoft.com/office/drawing/2014/main" id="{D387DEDC-8449-A04E-8274-8F1715205F62}"/>
              </a:ext>
            </a:extLst>
          </p:cNvPr>
          <p:cNvSpPr>
            <a:spLocks noRot="1" noChangeArrowheads="1" noTextEdit="1"/>
          </p:cNvSpPr>
          <p:nvPr>
            <p:ph type="sldImg"/>
          </p:nvPr>
        </p:nvSpPr>
        <p:spPr>
          <a:ln/>
        </p:spPr>
      </p:sp>
      <p:sp>
        <p:nvSpPr>
          <p:cNvPr id="143363" name="Rectangle 3">
            <a:extLst>
              <a:ext uri="{FF2B5EF4-FFF2-40B4-BE49-F238E27FC236}">
                <a16:creationId xmlns:a16="http://schemas.microsoft.com/office/drawing/2014/main" id="{9D16573D-6E67-6449-8291-7E0AE440B1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5EDBE124-906C-CA4B-BF4A-82D7E185D2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2E9CC888-D3F0-534B-A3F5-6DE0B2E81CAC}" type="slidenum">
              <a:rPr lang="en-US" altLang="en-US" sz="1200">
                <a:solidFill>
                  <a:srgbClr val="000000"/>
                </a:solidFill>
              </a:rPr>
              <a:pPr eaLnBrk="1" hangingPunct="1"/>
              <a:t>74</a:t>
            </a:fld>
            <a:endParaRPr lang="en-US" altLang="en-US" sz="1200">
              <a:solidFill>
                <a:srgbClr val="000000"/>
              </a:solidFill>
            </a:endParaRPr>
          </a:p>
        </p:txBody>
      </p:sp>
      <p:sp>
        <p:nvSpPr>
          <p:cNvPr id="145410" name="Rectangle 2">
            <a:extLst>
              <a:ext uri="{FF2B5EF4-FFF2-40B4-BE49-F238E27FC236}">
                <a16:creationId xmlns:a16="http://schemas.microsoft.com/office/drawing/2014/main" id="{7FBAC1A3-0464-B54E-AEEA-F13E9D2688BD}"/>
              </a:ext>
            </a:extLst>
          </p:cNvPr>
          <p:cNvSpPr>
            <a:spLocks noRot="1" noChangeArrowheads="1" noTextEdit="1"/>
          </p:cNvSpPr>
          <p:nvPr>
            <p:ph type="sldImg"/>
          </p:nvPr>
        </p:nvSpPr>
        <p:spPr>
          <a:ln/>
        </p:spPr>
      </p:sp>
      <p:sp>
        <p:nvSpPr>
          <p:cNvPr id="145411" name="Rectangle 3">
            <a:extLst>
              <a:ext uri="{FF2B5EF4-FFF2-40B4-BE49-F238E27FC236}">
                <a16:creationId xmlns:a16="http://schemas.microsoft.com/office/drawing/2014/main" id="{ADBF0730-1068-4642-B74D-5646A3630A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a:extLst>
              <a:ext uri="{FF2B5EF4-FFF2-40B4-BE49-F238E27FC236}">
                <a16:creationId xmlns:a16="http://schemas.microsoft.com/office/drawing/2014/main" id="{0D879311-F09B-5E4D-AE0C-337FA0891F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007373B2-7FC5-3941-9B16-6C078E2037AA}" type="slidenum">
              <a:rPr lang="en-US" altLang="en-US" sz="1200">
                <a:solidFill>
                  <a:srgbClr val="000000"/>
                </a:solidFill>
              </a:rPr>
              <a:pPr eaLnBrk="1" hangingPunct="1"/>
              <a:t>75</a:t>
            </a:fld>
            <a:endParaRPr lang="en-US" altLang="en-US" sz="1200">
              <a:solidFill>
                <a:srgbClr val="000000"/>
              </a:solidFill>
            </a:endParaRPr>
          </a:p>
        </p:txBody>
      </p:sp>
      <p:sp>
        <p:nvSpPr>
          <p:cNvPr id="147458" name="Rectangle 2">
            <a:extLst>
              <a:ext uri="{FF2B5EF4-FFF2-40B4-BE49-F238E27FC236}">
                <a16:creationId xmlns:a16="http://schemas.microsoft.com/office/drawing/2014/main" id="{6DEC2E4A-F436-3745-8509-4135ACAE5790}"/>
              </a:ext>
            </a:extLst>
          </p:cNvPr>
          <p:cNvSpPr>
            <a:spLocks noRot="1" noChangeArrowheads="1" noTextEdit="1"/>
          </p:cNvSpPr>
          <p:nvPr>
            <p:ph type="sldImg"/>
          </p:nvPr>
        </p:nvSpPr>
        <p:spPr>
          <a:ln/>
        </p:spPr>
      </p:sp>
      <p:sp>
        <p:nvSpPr>
          <p:cNvPr id="147459" name="Rectangle 3">
            <a:extLst>
              <a:ext uri="{FF2B5EF4-FFF2-40B4-BE49-F238E27FC236}">
                <a16:creationId xmlns:a16="http://schemas.microsoft.com/office/drawing/2014/main" id="{776F2D23-1EA8-5644-A60E-B4D10CF852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633085EF-9341-584F-B1D3-1491F414E108}"/>
              </a:ext>
            </a:extLst>
          </p:cNvPr>
          <p:cNvSpPr>
            <a:spLocks noGrp="1" noRot="1" noChangeAspect="1"/>
          </p:cNvSpPr>
          <p:nvPr>
            <p:ph type="sldImg"/>
          </p:nvPr>
        </p:nvSpPr>
        <p:spPr>
          <a:ln/>
        </p:spPr>
      </p:sp>
      <p:sp>
        <p:nvSpPr>
          <p:cNvPr id="81922" name="Notes Placeholder 2">
            <a:extLst>
              <a:ext uri="{FF2B5EF4-FFF2-40B4-BE49-F238E27FC236}">
                <a16:creationId xmlns:a16="http://schemas.microsoft.com/office/drawing/2014/main" id="{36FA2965-74C9-CB45-A323-FDA5886341C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ea typeface="ＭＳ Ｐゴシック" panose="020B0600070205080204" pitchFamily="34" charset="-128"/>
                <a:cs typeface="Arial" panose="020B0604020202020204" pitchFamily="34" charset="0"/>
              </a:rPr>
              <a:t>Read 13-16a: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baseline="30000">
                <a:latin typeface="Arial" panose="020B0604020202020204" pitchFamily="34" charset="0"/>
                <a:ea typeface="ＭＳ Ｐゴシック" panose="020B0600070205080204" pitchFamily="34" charset="-128"/>
                <a:cs typeface="Arial" panose="020B0604020202020204" pitchFamily="34" charset="0"/>
              </a:rPr>
              <a:t>13 </a:t>
            </a:r>
            <a:r>
              <a:rPr lang="en-US" altLang="ja-JP">
                <a:latin typeface="Arial" panose="020B0604020202020204" pitchFamily="34" charset="0"/>
                <a:ea typeface="ＭＳ Ｐゴシック" panose="020B0600070205080204" pitchFamily="34" charset="-128"/>
                <a:cs typeface="Arial" panose="020B0604020202020204" pitchFamily="34" charset="0"/>
              </a:rPr>
              <a:t>Then they took the man who had been blind to the Pharisees, </a:t>
            </a:r>
            <a:r>
              <a:rPr lang="en-US" altLang="ja-JP" baseline="30000">
                <a:latin typeface="Arial" panose="020B0604020202020204" pitchFamily="34" charset="0"/>
                <a:ea typeface="ＭＳ Ｐゴシック" panose="020B0600070205080204" pitchFamily="34" charset="-128"/>
                <a:cs typeface="Arial" panose="020B0604020202020204" pitchFamily="34" charset="0"/>
              </a:rPr>
              <a:t>14 </a:t>
            </a:r>
            <a:r>
              <a:rPr lang="en-US" altLang="ja-JP">
                <a:latin typeface="Arial" panose="020B0604020202020204" pitchFamily="34" charset="0"/>
                <a:ea typeface="ＭＳ Ｐゴシック" panose="020B0600070205080204" pitchFamily="34" charset="-128"/>
                <a:cs typeface="Arial" panose="020B0604020202020204" pitchFamily="34" charset="0"/>
              </a:rPr>
              <a:t>because it was on the Sabbath that Jesus had made the mud and healed him. </a:t>
            </a:r>
            <a:r>
              <a:rPr lang="en-US" altLang="ja-JP" baseline="30000">
                <a:latin typeface="Arial" panose="020B0604020202020204" pitchFamily="34" charset="0"/>
                <a:ea typeface="ＭＳ Ｐゴシック" panose="020B0600070205080204" pitchFamily="34" charset="-128"/>
                <a:cs typeface="Arial" panose="020B0604020202020204" pitchFamily="34" charset="0"/>
              </a:rPr>
              <a:t>15 </a:t>
            </a:r>
            <a:r>
              <a:rPr lang="en-US" altLang="ja-JP">
                <a:latin typeface="Arial" panose="020B0604020202020204" pitchFamily="34" charset="0"/>
                <a:ea typeface="ＭＳ Ｐゴシック" panose="020B0600070205080204" pitchFamily="34" charset="-128"/>
                <a:cs typeface="Arial" panose="020B0604020202020204" pitchFamily="34" charset="0"/>
              </a:rPr>
              <a:t>The Pharisees asked the man all about it. So he told them,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He put the mud over my eyes, and when I washed it away, I could see!</a:t>
            </a:r>
            <a:r>
              <a:rPr lang="ja-JP" altLang="en-US">
                <a:latin typeface="Arial" panose="020B0604020202020204" pitchFamily="34" charset="0"/>
                <a:ea typeface="ＭＳ Ｐゴシック" panose="020B0600070205080204" pitchFamily="34" charset="-128"/>
                <a:cs typeface="Arial" panose="020B0604020202020204" pitchFamily="34" charset="0"/>
              </a:rPr>
              <a:t>”</a:t>
            </a:r>
            <a:endParaRPr lang="en-US" altLang="ja-JP">
              <a:latin typeface="Arial" panose="020B0604020202020204" pitchFamily="34" charset="0"/>
              <a:ea typeface="ＭＳ Ｐゴシック" panose="020B0600070205080204" pitchFamily="34" charset="-128"/>
              <a:cs typeface="Arial" panose="020B0604020202020204" pitchFamily="34" charset="0"/>
            </a:endParaRPr>
          </a:p>
          <a:p>
            <a:r>
              <a:rPr lang="en-US" altLang="en-US" baseline="30000">
                <a:latin typeface="Arial" panose="020B0604020202020204" pitchFamily="34" charset="0"/>
                <a:ea typeface="ＭＳ Ｐゴシック" panose="020B0600070205080204" pitchFamily="34" charset="-128"/>
                <a:cs typeface="Arial" panose="020B0604020202020204" pitchFamily="34" charset="0"/>
              </a:rPr>
              <a:t>16 </a:t>
            </a:r>
            <a:r>
              <a:rPr lang="en-US" altLang="en-US">
                <a:latin typeface="Arial" panose="020B0604020202020204" pitchFamily="34" charset="0"/>
                <a:ea typeface="ＭＳ Ｐゴシック" panose="020B0600070205080204" pitchFamily="34" charset="-128"/>
                <a:cs typeface="Arial" panose="020B0604020202020204" pitchFamily="34" charset="0"/>
              </a:rPr>
              <a:t>Some of the Pharisees said, </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This man Jesus is not from God, for he is working on the Sabbath.</a:t>
            </a:r>
            <a:r>
              <a:rPr lang="ja-JP" altLang="en-US">
                <a:latin typeface="Arial" panose="020B0604020202020204" pitchFamily="34" charset="0"/>
                <a:ea typeface="ＭＳ Ｐゴシック" panose="020B0600070205080204" pitchFamily="34" charset="-128"/>
                <a:cs typeface="Arial" panose="020B0604020202020204" pitchFamily="34" charset="0"/>
              </a:rPr>
              <a:t>”</a:t>
            </a:r>
            <a:r>
              <a:rPr lang="en-US" altLang="ja-JP">
                <a:latin typeface="Arial" panose="020B0604020202020204" pitchFamily="34" charset="0"/>
                <a:ea typeface="ＭＳ Ｐゴシック" panose="020B0600070205080204" pitchFamily="34" charset="-128"/>
                <a:cs typeface="Arial" panose="020B0604020202020204" pitchFamily="34" charset="0"/>
              </a:rPr>
              <a:t> </a:t>
            </a:r>
          </a:p>
          <a:p>
            <a:pPr lvl="1"/>
            <a:r>
              <a:rPr lang="en-US" altLang="en-US">
                <a:latin typeface="Arial" panose="020B0604020202020204" pitchFamily="34" charset="0"/>
                <a:ea typeface="Arial" panose="020B0604020202020204" pitchFamily="34" charset="0"/>
                <a:cs typeface="Arial" panose="020B0604020202020204" pitchFamily="34" charset="0"/>
              </a:rPr>
              <a:t>Tyndale House Publishers., Holy Bible : New Living Translation., 2nd ed. (Wheaton, Ill.: Tyndale House Publishers, 2004), Jn 9:13-16.</a:t>
            </a:r>
          </a:p>
        </p:txBody>
      </p:sp>
      <p:sp>
        <p:nvSpPr>
          <p:cNvPr id="81923" name="Slide Number Placeholder 3">
            <a:extLst>
              <a:ext uri="{FF2B5EF4-FFF2-40B4-BE49-F238E27FC236}">
                <a16:creationId xmlns:a16="http://schemas.microsoft.com/office/drawing/2014/main" id="{604B8F87-A539-B240-AFD0-50F3CE77766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FEDEB22D-0C28-8641-AC0E-FCE71D840094}" type="slidenum">
              <a:rPr lang="en-US" altLang="en-US" sz="1200"/>
              <a:pPr eaLnBrk="1" hangingPunct="1"/>
              <a:t>31</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44E1838A-4E96-B341-B303-B011D6967BE4}"/>
              </a:ext>
            </a:extLst>
          </p:cNvPr>
          <p:cNvSpPr>
            <a:spLocks noGrp="1" noRot="1" noChangeAspect="1"/>
          </p:cNvSpPr>
          <p:nvPr>
            <p:ph type="sldImg"/>
          </p:nvPr>
        </p:nvSpPr>
        <p:spPr>
          <a:ln/>
        </p:spPr>
      </p:sp>
      <p:sp>
        <p:nvSpPr>
          <p:cNvPr id="89090" name="Notes Placeholder 2">
            <a:extLst>
              <a:ext uri="{FF2B5EF4-FFF2-40B4-BE49-F238E27FC236}">
                <a16:creationId xmlns:a16="http://schemas.microsoft.com/office/drawing/2014/main" id="{B4622965-AB36-1F4C-909D-F6EDC103A0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Arial" panose="020B0604020202020204" pitchFamily="34" charset="0"/>
                <a:ea typeface="ＭＳ Ｐゴシック" panose="020B0600070205080204" pitchFamily="34" charset="-128"/>
                <a:cs typeface="Arial" panose="020B0604020202020204" pitchFamily="34" charset="0"/>
              </a:rPr>
              <a:t>The same applies to hearing others testify that Jesus offers eternal life—we must act on the evidence by believing it to prevent spiritual blindness.</a:t>
            </a:r>
          </a:p>
          <a:p>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a:p>
            <a:r>
              <a:rPr lang="en-US" altLang="en-US">
                <a:latin typeface="Times New Roman" panose="02020603050405020304" pitchFamily="18" charset="0"/>
                <a:ea typeface="ＭＳ Ｐゴシック" panose="020B0600070205080204" pitchFamily="34" charset="-128"/>
                <a:cs typeface="Arial" panose="020B0604020202020204" pitchFamily="34" charset="0"/>
              </a:rPr>
              <a:t>George Wald, </a:t>
            </a:r>
            <a:r>
              <a:rPr lang="ja-JP" altLang="en-US">
                <a:latin typeface="Times New Roman" panose="02020603050405020304" pitchFamily="18" charset="0"/>
                <a:ea typeface="ＭＳ Ｐゴシック" panose="020B0600070205080204" pitchFamily="34" charset="-128"/>
                <a:cs typeface="Arial" panose="020B0604020202020204" pitchFamily="34" charset="0"/>
              </a:rPr>
              <a:t>“</a:t>
            </a:r>
            <a:r>
              <a:rPr lang="en-US" altLang="ja-JP">
                <a:latin typeface="Times New Roman" panose="02020603050405020304" pitchFamily="18" charset="0"/>
                <a:ea typeface="ＭＳ Ｐゴシック" panose="020B0600070205080204" pitchFamily="34" charset="-128"/>
                <a:cs typeface="Arial" panose="020B0604020202020204" pitchFamily="34" charset="0"/>
              </a:rPr>
              <a:t>Origin, Lie and Evolution,</a:t>
            </a:r>
            <a:r>
              <a:rPr lang="ja-JP" altLang="en-US">
                <a:latin typeface="Times New Roman" panose="02020603050405020304" pitchFamily="18" charset="0"/>
                <a:ea typeface="ＭＳ Ｐゴシック" panose="020B0600070205080204" pitchFamily="34" charset="-128"/>
                <a:cs typeface="Arial" panose="020B0604020202020204" pitchFamily="34" charset="0"/>
              </a:rPr>
              <a:t>”</a:t>
            </a:r>
            <a:r>
              <a:rPr lang="en-US" altLang="ja-JP">
                <a:latin typeface="Times New Roman" panose="02020603050405020304" pitchFamily="18" charset="0"/>
                <a:ea typeface="ＭＳ Ｐゴシック" panose="020B0600070205080204" pitchFamily="34" charset="-128"/>
                <a:cs typeface="Arial" panose="020B0604020202020204" pitchFamily="34" charset="0"/>
              </a:rPr>
              <a:t> </a:t>
            </a:r>
            <a:r>
              <a:rPr lang="en-US" altLang="ja-JP" i="1">
                <a:latin typeface="Times New Roman" panose="02020603050405020304" pitchFamily="18" charset="0"/>
                <a:ea typeface="ＭＳ Ｐゴシック" panose="020B0600070205080204" pitchFamily="34" charset="-128"/>
                <a:cs typeface="Arial" panose="020B0604020202020204" pitchFamily="34" charset="0"/>
              </a:rPr>
              <a:t>Scientific American 1978); </a:t>
            </a:r>
            <a:r>
              <a:rPr lang="en-US" altLang="ja-JP">
                <a:latin typeface="Times New Roman" panose="02020603050405020304" pitchFamily="18" charset="0"/>
                <a:ea typeface="ＭＳ Ｐゴシック" panose="020B0600070205080204" pitchFamily="34" charset="-128"/>
                <a:cs typeface="Arial" panose="020B0604020202020204" pitchFamily="34" charset="0"/>
              </a:rPr>
              <a:t>cited by Joe White and Nicholas Comninellis, </a:t>
            </a:r>
            <a:r>
              <a:rPr lang="en-US" altLang="ja-JP" i="1">
                <a:latin typeface="Times New Roman" panose="02020603050405020304" pitchFamily="18" charset="0"/>
                <a:ea typeface="ＭＳ Ｐゴシック" panose="020B0600070205080204" pitchFamily="34" charset="-128"/>
                <a:cs typeface="Arial" panose="020B0604020202020204" pitchFamily="34" charset="0"/>
              </a:rPr>
              <a:t>Darwin</a:t>
            </a:r>
            <a:r>
              <a:rPr lang="fr-FR" altLang="ja-JP" i="1">
                <a:latin typeface="Times New Roman" panose="02020603050405020304" pitchFamily="18" charset="0"/>
                <a:ea typeface="ＭＳ Ｐゴシック" panose="020B0600070205080204" pitchFamily="34" charset="-128"/>
                <a:cs typeface="Arial" panose="020B0604020202020204" pitchFamily="34" charset="0"/>
              </a:rPr>
              <a:t>'</a:t>
            </a:r>
            <a:r>
              <a:rPr lang="en-US" altLang="ja-JP" i="1">
                <a:latin typeface="Times New Roman" panose="02020603050405020304" pitchFamily="18" charset="0"/>
                <a:ea typeface="ＭＳ Ｐゴシック" panose="020B0600070205080204" pitchFamily="34" charset="-128"/>
                <a:cs typeface="Arial" panose="020B0604020202020204" pitchFamily="34" charset="0"/>
              </a:rPr>
              <a:t>s Demise</a:t>
            </a:r>
            <a:r>
              <a:rPr lang="en-US" altLang="ja-JP">
                <a:latin typeface="Times New Roman" panose="02020603050405020304" pitchFamily="18" charset="0"/>
                <a:ea typeface="ＭＳ Ｐゴシック" panose="020B0600070205080204" pitchFamily="34" charset="-128"/>
                <a:cs typeface="Arial" panose="020B0604020202020204" pitchFamily="34" charset="0"/>
              </a:rPr>
              <a:t> (Green Forest, AR: Master Books, 2001), 46.</a:t>
            </a:r>
            <a:endParaRPr lang="en-US" altLang="en-US">
              <a:latin typeface="Times New Roman" panose="02020603050405020304" pitchFamily="18" charset="0"/>
              <a:ea typeface="ＭＳ Ｐゴシック" panose="020B0600070205080204" pitchFamily="34" charset="-128"/>
              <a:cs typeface="Arial" panose="020B0604020202020204" pitchFamily="34" charset="0"/>
            </a:endParaRPr>
          </a:p>
        </p:txBody>
      </p:sp>
      <p:sp>
        <p:nvSpPr>
          <p:cNvPr id="89091" name="Slide Number Placeholder 3">
            <a:extLst>
              <a:ext uri="{FF2B5EF4-FFF2-40B4-BE49-F238E27FC236}">
                <a16:creationId xmlns:a16="http://schemas.microsoft.com/office/drawing/2014/main" id="{FE308D2A-54E1-434E-9D4A-AE88FA0522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EB1F5737-4574-FC4F-8585-DD3CEDB9A2E9}" type="slidenum">
              <a:rPr lang="en-US" altLang="en-US" sz="1200">
                <a:solidFill>
                  <a:srgbClr val="000000"/>
                </a:solidFill>
              </a:rPr>
              <a:pPr eaLnBrk="1" hangingPunct="1"/>
              <a:t>37</a:t>
            </a:fld>
            <a:endParaRPr lang="en-US" alt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8440E8E2-1643-2B43-A057-54156ADF7FC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E52D0AD5-A766-874C-B058-EF815941B67D}" type="slidenum">
              <a:rPr lang="en-US" altLang="en-US" sz="1200">
                <a:solidFill>
                  <a:srgbClr val="000000"/>
                </a:solidFill>
                <a:latin typeface="Calibri" panose="020F0502020204030204" pitchFamily="34" charset="0"/>
              </a:rPr>
              <a:pPr eaLnBrk="1" hangingPunct="1"/>
              <a:t>55</a:t>
            </a:fld>
            <a:endParaRPr lang="en-US" altLang="en-US" sz="1200">
              <a:solidFill>
                <a:srgbClr val="000000"/>
              </a:solidFill>
              <a:latin typeface="Calibri" panose="020F0502020204030204" pitchFamily="34" charset="0"/>
            </a:endParaRPr>
          </a:p>
        </p:txBody>
      </p:sp>
      <p:sp>
        <p:nvSpPr>
          <p:cNvPr id="108546" name="Rectangle 2">
            <a:extLst>
              <a:ext uri="{FF2B5EF4-FFF2-40B4-BE49-F238E27FC236}">
                <a16:creationId xmlns:a16="http://schemas.microsoft.com/office/drawing/2014/main" id="{F76E6633-AED9-BB4D-859E-D37BA2E378EC}"/>
              </a:ext>
            </a:extLst>
          </p:cNvPr>
          <p:cNvSpPr>
            <a:spLocks noChangeArrowheads="1" noTextEdit="1"/>
          </p:cNvSpPr>
          <p:nvPr>
            <p:ph type="sldImg"/>
          </p:nvPr>
        </p:nvSpPr>
        <p:spPr>
          <a:ln/>
        </p:spPr>
      </p:sp>
      <p:sp>
        <p:nvSpPr>
          <p:cNvPr id="108547" name="Rectangle 3">
            <a:extLst>
              <a:ext uri="{FF2B5EF4-FFF2-40B4-BE49-F238E27FC236}">
                <a16:creationId xmlns:a16="http://schemas.microsoft.com/office/drawing/2014/main" id="{4B3F5A8C-81FB-834A-AF25-CF324684D03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Calibri" panose="020F050202020403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a:extLst>
              <a:ext uri="{FF2B5EF4-FFF2-40B4-BE49-F238E27FC236}">
                <a16:creationId xmlns:a16="http://schemas.microsoft.com/office/drawing/2014/main" id="{318A9406-E339-EC42-91CD-675057EAFE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91AD64CB-14CF-1444-A058-65DD6B7636AA}" type="slidenum">
              <a:rPr lang="en-US" altLang="en-US" sz="1200">
                <a:solidFill>
                  <a:srgbClr val="000000"/>
                </a:solidFill>
              </a:rPr>
              <a:pPr eaLnBrk="1" hangingPunct="1"/>
              <a:t>56</a:t>
            </a:fld>
            <a:endParaRPr lang="en-US" altLang="en-US" sz="1200">
              <a:solidFill>
                <a:srgbClr val="000000"/>
              </a:solidFill>
            </a:endParaRPr>
          </a:p>
        </p:txBody>
      </p:sp>
      <p:sp>
        <p:nvSpPr>
          <p:cNvPr id="110594" name="Rectangle 2">
            <a:extLst>
              <a:ext uri="{FF2B5EF4-FFF2-40B4-BE49-F238E27FC236}">
                <a16:creationId xmlns:a16="http://schemas.microsoft.com/office/drawing/2014/main" id="{92EE4C44-35B5-514D-AA0F-53A4493494E1}"/>
              </a:ext>
            </a:extLst>
          </p:cNvPr>
          <p:cNvSpPr>
            <a:spLocks noRot="1" noChangeArrowheads="1" noTextEdit="1"/>
          </p:cNvSpPr>
          <p:nvPr>
            <p:ph type="sldImg"/>
          </p:nvPr>
        </p:nvSpPr>
        <p:spPr>
          <a:ln/>
        </p:spPr>
      </p:sp>
      <p:sp>
        <p:nvSpPr>
          <p:cNvPr id="110595" name="Rectangle 3">
            <a:extLst>
              <a:ext uri="{FF2B5EF4-FFF2-40B4-BE49-F238E27FC236}">
                <a16:creationId xmlns:a16="http://schemas.microsoft.com/office/drawing/2014/main" id="{8B083479-136C-3447-B38C-F39074808F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a:extLst>
              <a:ext uri="{FF2B5EF4-FFF2-40B4-BE49-F238E27FC236}">
                <a16:creationId xmlns:a16="http://schemas.microsoft.com/office/drawing/2014/main" id="{7CC5441F-227F-D045-9F9C-C554236859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7D181F36-C566-944A-B3AD-2AC3E61A37B3}" type="slidenum">
              <a:rPr lang="en-US" altLang="en-US" sz="1200">
                <a:solidFill>
                  <a:srgbClr val="000000"/>
                </a:solidFill>
              </a:rPr>
              <a:pPr eaLnBrk="1" hangingPunct="1"/>
              <a:t>57</a:t>
            </a:fld>
            <a:endParaRPr lang="en-US" altLang="en-US" sz="1200">
              <a:solidFill>
                <a:srgbClr val="000000"/>
              </a:solidFill>
            </a:endParaRPr>
          </a:p>
        </p:txBody>
      </p:sp>
      <p:sp>
        <p:nvSpPr>
          <p:cNvPr id="112642" name="Rectangle 2">
            <a:extLst>
              <a:ext uri="{FF2B5EF4-FFF2-40B4-BE49-F238E27FC236}">
                <a16:creationId xmlns:a16="http://schemas.microsoft.com/office/drawing/2014/main" id="{D81BFCAF-DB40-794E-91BE-6E2027B86D50}"/>
              </a:ext>
            </a:extLst>
          </p:cNvPr>
          <p:cNvSpPr>
            <a:spLocks noRot="1" noChangeArrowheads="1" noTextEdit="1"/>
          </p:cNvSpPr>
          <p:nvPr>
            <p:ph type="sldImg"/>
          </p:nvPr>
        </p:nvSpPr>
        <p:spPr>
          <a:ln/>
        </p:spPr>
      </p:sp>
      <p:sp>
        <p:nvSpPr>
          <p:cNvPr id="112643" name="Rectangle 3">
            <a:extLst>
              <a:ext uri="{FF2B5EF4-FFF2-40B4-BE49-F238E27FC236}">
                <a16:creationId xmlns:a16="http://schemas.microsoft.com/office/drawing/2014/main" id="{7CBA7CFA-F36D-ED45-89A1-4E0EA41E48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a:extLst>
              <a:ext uri="{FF2B5EF4-FFF2-40B4-BE49-F238E27FC236}">
                <a16:creationId xmlns:a16="http://schemas.microsoft.com/office/drawing/2014/main" id="{AA98BB7E-8BD5-E541-9F44-5703746E31D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0CCEAB18-B1ED-0B4E-ACB9-99139C0B0451}" type="slidenum">
              <a:rPr lang="en-US" altLang="en-US" sz="1200">
                <a:solidFill>
                  <a:srgbClr val="000000"/>
                </a:solidFill>
              </a:rPr>
              <a:pPr eaLnBrk="1" hangingPunct="1"/>
              <a:t>58</a:t>
            </a:fld>
            <a:endParaRPr lang="en-US" altLang="en-US" sz="1200">
              <a:solidFill>
                <a:srgbClr val="000000"/>
              </a:solidFill>
            </a:endParaRPr>
          </a:p>
        </p:txBody>
      </p:sp>
      <p:sp>
        <p:nvSpPr>
          <p:cNvPr id="114690" name="Rectangle 2">
            <a:extLst>
              <a:ext uri="{FF2B5EF4-FFF2-40B4-BE49-F238E27FC236}">
                <a16:creationId xmlns:a16="http://schemas.microsoft.com/office/drawing/2014/main" id="{B3873243-0A7B-214E-A540-2F7CBD3DF20B}"/>
              </a:ext>
            </a:extLst>
          </p:cNvPr>
          <p:cNvSpPr>
            <a:spLocks noRot="1" noChangeArrowheads="1" noTextEdit="1"/>
          </p:cNvSpPr>
          <p:nvPr>
            <p:ph type="sldImg"/>
          </p:nvPr>
        </p:nvSpPr>
        <p:spPr>
          <a:ln/>
        </p:spPr>
      </p:sp>
      <p:sp>
        <p:nvSpPr>
          <p:cNvPr id="114691" name="Rectangle 3">
            <a:extLst>
              <a:ext uri="{FF2B5EF4-FFF2-40B4-BE49-F238E27FC236}">
                <a16:creationId xmlns:a16="http://schemas.microsoft.com/office/drawing/2014/main" id="{8AF60688-E32E-C94D-89BE-765BC8323B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a:extLst>
              <a:ext uri="{FF2B5EF4-FFF2-40B4-BE49-F238E27FC236}">
                <a16:creationId xmlns:a16="http://schemas.microsoft.com/office/drawing/2014/main" id="{B26B3CDB-D445-9D4C-90F5-3676C5B40E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fld id="{84212D4C-7902-0640-B97D-9E11CE93FE48}" type="slidenum">
              <a:rPr lang="en-US" altLang="en-US" sz="1200">
                <a:solidFill>
                  <a:srgbClr val="000000"/>
                </a:solidFill>
              </a:rPr>
              <a:pPr eaLnBrk="1" hangingPunct="1"/>
              <a:t>59</a:t>
            </a:fld>
            <a:endParaRPr lang="en-US" altLang="en-US" sz="1200">
              <a:solidFill>
                <a:srgbClr val="000000"/>
              </a:solidFill>
            </a:endParaRPr>
          </a:p>
        </p:txBody>
      </p:sp>
      <p:sp>
        <p:nvSpPr>
          <p:cNvPr id="116738" name="Rectangle 2">
            <a:extLst>
              <a:ext uri="{FF2B5EF4-FFF2-40B4-BE49-F238E27FC236}">
                <a16:creationId xmlns:a16="http://schemas.microsoft.com/office/drawing/2014/main" id="{2AA03D79-8F05-5048-B7EE-1EE0CD6502CA}"/>
              </a:ext>
            </a:extLst>
          </p:cNvPr>
          <p:cNvSpPr>
            <a:spLocks noRot="1" noChangeArrowheads="1" noTextEdit="1"/>
          </p:cNvSpPr>
          <p:nvPr>
            <p:ph type="sldImg"/>
          </p:nvPr>
        </p:nvSpPr>
        <p:spPr>
          <a:ln/>
        </p:spPr>
      </p:sp>
      <p:sp>
        <p:nvSpPr>
          <p:cNvPr id="116739" name="Rectangle 3">
            <a:extLst>
              <a:ext uri="{FF2B5EF4-FFF2-40B4-BE49-F238E27FC236}">
                <a16:creationId xmlns:a16="http://schemas.microsoft.com/office/drawing/2014/main" id="{AB4D70C1-F01E-0743-8486-2B3D4C597F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D6B16C21-0BA6-544F-B247-63E30F6B6EA2}"/>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CF1FF227-5234-144D-9A6C-BAFF1912C50A}"/>
                </a:ext>
              </a:extLst>
            </p:cNvPr>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Arial" charset="0"/>
                <a:ea typeface="Arial" charset="0"/>
              </a:endParaRPr>
            </a:p>
          </p:txBody>
        </p:sp>
        <p:sp>
          <p:nvSpPr>
            <p:cNvPr id="6" name="Freeform 4">
              <a:extLst>
                <a:ext uri="{FF2B5EF4-FFF2-40B4-BE49-F238E27FC236}">
                  <a16:creationId xmlns:a16="http://schemas.microsoft.com/office/drawing/2014/main" id="{CEA386A2-440C-EA4D-9872-F2EC743A9B37}"/>
                </a:ext>
              </a:extLst>
            </p:cNvPr>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7" name="Freeform 5">
              <a:extLst>
                <a:ext uri="{FF2B5EF4-FFF2-40B4-BE49-F238E27FC236}">
                  <a16:creationId xmlns:a16="http://schemas.microsoft.com/office/drawing/2014/main" id="{4E71460E-07C1-D44D-86D8-A9DED70E0BE1}"/>
                </a:ext>
              </a:extLst>
            </p:cNvPr>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Arial" charset="0"/>
                <a:ea typeface="Arial" charset="0"/>
              </a:endParaRPr>
            </a:p>
          </p:txBody>
        </p:sp>
        <p:sp>
          <p:nvSpPr>
            <p:cNvPr id="8" name="Freeform 6">
              <a:extLst>
                <a:ext uri="{FF2B5EF4-FFF2-40B4-BE49-F238E27FC236}">
                  <a16:creationId xmlns:a16="http://schemas.microsoft.com/office/drawing/2014/main" id="{2207A45C-50A6-C54B-BC3E-5F41D1226B96}"/>
                </a:ext>
              </a:extLst>
            </p:cNvPr>
            <p:cNvSpPr>
              <a:spLocks/>
            </p:cNvSpPr>
            <p:nvPr/>
          </p:nvSpPr>
          <p:spPr bwMode="hidden">
            <a:xfrm>
              <a:off x="4038" y="3577"/>
              <a:ext cx="1720" cy="65"/>
            </a:xfrm>
            <a:custGeom>
              <a:avLst/>
              <a:gdLst>
                <a:gd name="T0" fmla="*/ 1720 w 1722"/>
                <a:gd name="T1" fmla="*/ 65 h 66"/>
                <a:gd name="T2" fmla="*/ 1720 w 1722"/>
                <a:gd name="T3" fmla="*/ 59 h 66"/>
                <a:gd name="T4" fmla="*/ 0 w 1722"/>
                <a:gd name="T5" fmla="*/ 0 h 66"/>
                <a:gd name="T6" fmla="*/ 0 w 1722"/>
                <a:gd name="T7" fmla="*/ 47 h 66"/>
                <a:gd name="T8" fmla="*/ 1720 w 1722"/>
                <a:gd name="T9" fmla="*/ 65 h 66"/>
                <a:gd name="T10" fmla="*/ 1720 w 1722"/>
                <a:gd name="T11" fmla="*/ 65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275A6784-4571-6744-819B-6F7F6FC91014}"/>
                </a:ext>
              </a:extLst>
            </p:cNvPr>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Arial" charset="0"/>
                <a:ea typeface="Arial" charset="0"/>
              </a:endParaRPr>
            </a:p>
          </p:txBody>
        </p:sp>
        <p:sp>
          <p:nvSpPr>
            <p:cNvPr id="10" name="Freeform 8">
              <a:extLst>
                <a:ext uri="{FF2B5EF4-FFF2-40B4-BE49-F238E27FC236}">
                  <a16:creationId xmlns:a16="http://schemas.microsoft.com/office/drawing/2014/main" id="{3C5E29AF-FF87-1B48-887A-903C965A48CE}"/>
                </a:ext>
              </a:extLst>
            </p:cNvPr>
            <p:cNvSpPr>
              <a:spLocks/>
            </p:cNvSpPr>
            <p:nvPr/>
          </p:nvSpPr>
          <p:spPr bwMode="hidden">
            <a:xfrm>
              <a:off x="4784" y="3702"/>
              <a:ext cx="974" cy="101"/>
            </a:xfrm>
            <a:custGeom>
              <a:avLst/>
              <a:gdLst>
                <a:gd name="T0" fmla="*/ 974 w 975"/>
                <a:gd name="T1" fmla="*/ 48 h 101"/>
                <a:gd name="T2" fmla="*/ 974 w 975"/>
                <a:gd name="T3" fmla="*/ 0 h 101"/>
                <a:gd name="T4" fmla="*/ 0 w 975"/>
                <a:gd name="T5" fmla="*/ 24 h 101"/>
                <a:gd name="T6" fmla="*/ 0 w 975"/>
                <a:gd name="T7" fmla="*/ 101 h 101"/>
                <a:gd name="T8" fmla="*/ 974 w 975"/>
                <a:gd name="T9" fmla="*/ 48 h 101"/>
                <a:gd name="T10" fmla="*/ 974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5A0F4563-C56C-A44E-AA34-3A17FE8DDC9B}"/>
                </a:ext>
              </a:extLst>
            </p:cNvPr>
            <p:cNvSpPr>
              <a:spLocks/>
            </p:cNvSpPr>
            <p:nvPr/>
          </p:nvSpPr>
          <p:spPr bwMode="hidden">
            <a:xfrm>
              <a:off x="3619" y="3815"/>
              <a:ext cx="2139" cy="198"/>
            </a:xfrm>
            <a:custGeom>
              <a:avLst/>
              <a:gdLst>
                <a:gd name="T0" fmla="*/ 2139 w 2141"/>
                <a:gd name="T1" fmla="*/ 0 h 198"/>
                <a:gd name="T2" fmla="*/ 0 w 2141"/>
                <a:gd name="T3" fmla="*/ 156 h 198"/>
                <a:gd name="T4" fmla="*/ 0 w 2141"/>
                <a:gd name="T5" fmla="*/ 198 h 198"/>
                <a:gd name="T6" fmla="*/ 2139 w 2141"/>
                <a:gd name="T7" fmla="*/ 0 h 198"/>
                <a:gd name="T8" fmla="*/ 2139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6F06A227-35C2-184D-B969-6371089C3B03}"/>
                </a:ext>
              </a:extLst>
            </p:cNvPr>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a typeface="Arial" charset="0"/>
              </a:endParaRPr>
            </a:p>
          </p:txBody>
        </p:sp>
        <p:sp>
          <p:nvSpPr>
            <p:cNvPr id="13" name="Freeform 11">
              <a:extLst>
                <a:ext uri="{FF2B5EF4-FFF2-40B4-BE49-F238E27FC236}">
                  <a16:creationId xmlns:a16="http://schemas.microsoft.com/office/drawing/2014/main" id="{64245BFF-DC81-9D46-B1BC-7691B7B59540}"/>
                </a:ext>
              </a:extLst>
            </p:cNvPr>
            <p:cNvSpPr>
              <a:spLocks/>
            </p:cNvSpPr>
            <p:nvPr/>
          </p:nvSpPr>
          <p:spPr bwMode="hidden">
            <a:xfrm>
              <a:off x="2097" y="4043"/>
              <a:ext cx="2514" cy="276"/>
            </a:xfrm>
            <a:custGeom>
              <a:avLst/>
              <a:gdLst>
                <a:gd name="T0" fmla="*/ 2179 w 2517"/>
                <a:gd name="T1" fmla="*/ 276 h 276"/>
                <a:gd name="T2" fmla="*/ 2514 w 2517"/>
                <a:gd name="T3" fmla="*/ 204 h 276"/>
                <a:gd name="T4" fmla="*/ 2257 w 2517"/>
                <a:gd name="T5" fmla="*/ 0 h 276"/>
                <a:gd name="T6" fmla="*/ 0 w 2517"/>
                <a:gd name="T7" fmla="*/ 276 h 276"/>
                <a:gd name="T8" fmla="*/ 2179 w 2517"/>
                <a:gd name="T9" fmla="*/ 276 h 276"/>
                <a:gd name="T10" fmla="*/ 2179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B4295720-3128-9346-89EB-B77C248F3D48}"/>
                </a:ext>
              </a:extLst>
            </p:cNvPr>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Arial" charset="0"/>
                <a:ea typeface="Arial" charset="0"/>
              </a:endParaRPr>
            </a:p>
          </p:txBody>
        </p:sp>
        <p:sp>
          <p:nvSpPr>
            <p:cNvPr id="15" name="Freeform 13">
              <a:extLst>
                <a:ext uri="{FF2B5EF4-FFF2-40B4-BE49-F238E27FC236}">
                  <a16:creationId xmlns:a16="http://schemas.microsoft.com/office/drawing/2014/main" id="{EED79BA4-F1F1-DB49-9E52-670568635901}"/>
                </a:ext>
              </a:extLst>
            </p:cNvPr>
            <p:cNvSpPr>
              <a:spLocks/>
            </p:cNvSpPr>
            <p:nvPr/>
          </p:nvSpPr>
          <p:spPr bwMode="hidden">
            <a:xfrm>
              <a:off x="5030" y="3151"/>
              <a:ext cx="728" cy="240"/>
            </a:xfrm>
            <a:custGeom>
              <a:avLst/>
              <a:gdLst>
                <a:gd name="T0" fmla="*/ 728 w 729"/>
                <a:gd name="T1" fmla="*/ 240 h 240"/>
                <a:gd name="T2" fmla="*/ 0 w 729"/>
                <a:gd name="T3" fmla="*/ 0 h 240"/>
                <a:gd name="T4" fmla="*/ 0 w 729"/>
                <a:gd name="T5" fmla="*/ 6 h 240"/>
                <a:gd name="T6" fmla="*/ 728 w 729"/>
                <a:gd name="T7" fmla="*/ 240 h 240"/>
                <a:gd name="T8" fmla="*/ 728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683B933E-152B-D245-8E28-2834928E9538}"/>
                </a:ext>
              </a:extLst>
            </p:cNvPr>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17" name="Freeform 15">
              <a:extLst>
                <a:ext uri="{FF2B5EF4-FFF2-40B4-BE49-F238E27FC236}">
                  <a16:creationId xmlns:a16="http://schemas.microsoft.com/office/drawing/2014/main" id="{851BF0AB-4858-764E-9C0D-EB904802C8D6}"/>
                </a:ext>
              </a:extLst>
            </p:cNvPr>
            <p:cNvSpPr>
              <a:spLocks/>
            </p:cNvSpPr>
            <p:nvPr/>
          </p:nvSpPr>
          <p:spPr bwMode="hidden">
            <a:xfrm>
              <a:off x="5030" y="3049"/>
              <a:ext cx="728" cy="318"/>
            </a:xfrm>
            <a:custGeom>
              <a:avLst/>
              <a:gdLst>
                <a:gd name="T0" fmla="*/ 728 w 729"/>
                <a:gd name="T1" fmla="*/ 318 h 318"/>
                <a:gd name="T2" fmla="*/ 728 w 729"/>
                <a:gd name="T3" fmla="*/ 312 h 318"/>
                <a:gd name="T4" fmla="*/ 0 w 729"/>
                <a:gd name="T5" fmla="*/ 0 h 318"/>
                <a:gd name="T6" fmla="*/ 0 w 729"/>
                <a:gd name="T7" fmla="*/ 54 h 318"/>
                <a:gd name="T8" fmla="*/ 728 w 729"/>
                <a:gd name="T9" fmla="*/ 318 h 318"/>
                <a:gd name="T10" fmla="*/ 728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03DDAC68-8648-2943-83AD-93DE1BE981DD}"/>
                </a:ext>
              </a:extLst>
            </p:cNvPr>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Arial" charset="0"/>
                <a:ea typeface="Arial" charset="0"/>
              </a:endParaRPr>
            </a:p>
          </p:txBody>
        </p:sp>
        <p:sp>
          <p:nvSpPr>
            <p:cNvPr id="19" name="Freeform 17">
              <a:extLst>
                <a:ext uri="{FF2B5EF4-FFF2-40B4-BE49-F238E27FC236}">
                  <a16:creationId xmlns:a16="http://schemas.microsoft.com/office/drawing/2014/main" id="{3C80B7B3-EA05-284A-94F5-D723EA82ABAA}"/>
                </a:ext>
              </a:extLst>
            </p:cNvPr>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20" name="Freeform 18">
              <a:extLst>
                <a:ext uri="{FF2B5EF4-FFF2-40B4-BE49-F238E27FC236}">
                  <a16:creationId xmlns:a16="http://schemas.microsoft.com/office/drawing/2014/main" id="{7C4992CC-44A4-8D4E-A32D-550548C740FF}"/>
                </a:ext>
              </a:extLst>
            </p:cNvPr>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Arial" charset="0"/>
                <a:ea typeface="Arial" charset="0"/>
              </a:endParaRPr>
            </a:p>
          </p:txBody>
        </p:sp>
        <p:sp>
          <p:nvSpPr>
            <p:cNvPr id="21" name="Freeform 19">
              <a:extLst>
                <a:ext uri="{FF2B5EF4-FFF2-40B4-BE49-F238E27FC236}">
                  <a16:creationId xmlns:a16="http://schemas.microsoft.com/office/drawing/2014/main" id="{2E6055DC-7D8A-E54C-81F6-98924B1A6644}"/>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E0B2F852-6C1F-8D4A-90F2-021D49BDC57F}"/>
                </a:ext>
              </a:extLst>
            </p:cNvPr>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23" name="Freeform 21">
              <a:extLst>
                <a:ext uri="{FF2B5EF4-FFF2-40B4-BE49-F238E27FC236}">
                  <a16:creationId xmlns:a16="http://schemas.microsoft.com/office/drawing/2014/main" id="{61FD6F38-FF5C-F040-B79E-5E927D3EA295}"/>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5820B37F-B1BD-3C41-84A4-87A3CCE6C19D}"/>
                </a:ext>
              </a:extLst>
            </p:cNvPr>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25" name="Freeform 23">
              <a:extLst>
                <a:ext uri="{FF2B5EF4-FFF2-40B4-BE49-F238E27FC236}">
                  <a16:creationId xmlns:a16="http://schemas.microsoft.com/office/drawing/2014/main" id="{C61C6AFA-3286-694A-893A-14AA15BB7251}"/>
                </a:ext>
              </a:extLst>
            </p:cNvPr>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Arial" charset="0"/>
                <a:ea typeface="Arial" charset="0"/>
              </a:endParaRPr>
            </a:p>
          </p:txBody>
        </p:sp>
        <p:sp>
          <p:nvSpPr>
            <p:cNvPr id="26" name="Freeform 24">
              <a:extLst>
                <a:ext uri="{FF2B5EF4-FFF2-40B4-BE49-F238E27FC236}">
                  <a16:creationId xmlns:a16="http://schemas.microsoft.com/office/drawing/2014/main" id="{5ACC3B3D-7F35-8E43-878A-6E4A2AFB4EEB}"/>
                </a:ext>
              </a:extLst>
            </p:cNvPr>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Arial" charset="0"/>
                <a:ea typeface="Arial" charset="0"/>
              </a:endParaRPr>
            </a:p>
          </p:txBody>
        </p:sp>
        <p:sp>
          <p:nvSpPr>
            <p:cNvPr id="27" name="Freeform 25">
              <a:extLst>
                <a:ext uri="{FF2B5EF4-FFF2-40B4-BE49-F238E27FC236}">
                  <a16:creationId xmlns:a16="http://schemas.microsoft.com/office/drawing/2014/main" id="{7D04248C-B781-8D48-9EE2-F749C5A77AC6}"/>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3A631C62-0AF5-6C46-97DF-016DAF40BDD3}"/>
                </a:ext>
              </a:extLst>
            </p:cNvPr>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Arial" charset="0"/>
                <a:ea typeface="Arial" charset="0"/>
              </a:endParaRPr>
            </a:p>
          </p:txBody>
        </p:sp>
        <p:sp>
          <p:nvSpPr>
            <p:cNvPr id="29" name="Freeform 27">
              <a:extLst>
                <a:ext uri="{FF2B5EF4-FFF2-40B4-BE49-F238E27FC236}">
                  <a16:creationId xmlns:a16="http://schemas.microsoft.com/office/drawing/2014/main" id="{3C2C304A-405A-3D47-B9FE-46FF2CC83FC5}"/>
                </a:ext>
              </a:extLst>
            </p:cNvPr>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Arial" charset="0"/>
                <a:ea typeface="Arial" charset="0"/>
              </a:endParaRPr>
            </a:p>
          </p:txBody>
        </p:sp>
        <p:sp>
          <p:nvSpPr>
            <p:cNvPr id="30" name="Freeform 28">
              <a:extLst>
                <a:ext uri="{FF2B5EF4-FFF2-40B4-BE49-F238E27FC236}">
                  <a16:creationId xmlns:a16="http://schemas.microsoft.com/office/drawing/2014/main" id="{5F1016B5-4335-FD4D-A968-E9E4D61301BD}"/>
                </a:ext>
              </a:extLst>
            </p:cNvPr>
            <p:cNvSpPr>
              <a:spLocks/>
            </p:cNvSpPr>
            <p:nvPr/>
          </p:nvSpPr>
          <p:spPr bwMode="hidden">
            <a:xfrm>
              <a:off x="5698" y="653"/>
              <a:ext cx="60" cy="311"/>
            </a:xfrm>
            <a:custGeom>
              <a:avLst/>
              <a:gdLst>
                <a:gd name="T0" fmla="*/ 0 w 60"/>
                <a:gd name="T1" fmla="*/ 144 h 312"/>
                <a:gd name="T2" fmla="*/ 60 w 60"/>
                <a:gd name="T3" fmla="*/ 311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154CCE55-C418-C243-A548-C2237FC5B4F0}"/>
                </a:ext>
              </a:extLst>
            </p:cNvPr>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32" name="Freeform 30">
              <a:extLst>
                <a:ext uri="{FF2B5EF4-FFF2-40B4-BE49-F238E27FC236}">
                  <a16:creationId xmlns:a16="http://schemas.microsoft.com/office/drawing/2014/main" id="{D0C5FBF5-D621-9445-99A2-46C6804E0080}"/>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A5C27FD5-EA00-5F4E-BE40-BA1B49217629}"/>
                </a:ext>
              </a:extLst>
            </p:cNvPr>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34" name="Freeform 32">
              <a:extLst>
                <a:ext uri="{FF2B5EF4-FFF2-40B4-BE49-F238E27FC236}">
                  <a16:creationId xmlns:a16="http://schemas.microsoft.com/office/drawing/2014/main" id="{CA6B9BFB-77DD-5244-B324-61EF90AB4BCA}"/>
                </a:ext>
              </a:extLst>
            </p:cNvPr>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Arial" charset="0"/>
                <a:ea typeface="Arial" charset="0"/>
              </a:endParaRPr>
            </a:p>
          </p:txBody>
        </p:sp>
        <p:sp>
          <p:nvSpPr>
            <p:cNvPr id="35" name="Freeform 33">
              <a:extLst>
                <a:ext uri="{FF2B5EF4-FFF2-40B4-BE49-F238E27FC236}">
                  <a16:creationId xmlns:a16="http://schemas.microsoft.com/office/drawing/2014/main" id="{660C0727-E921-9C48-8EDF-B249999D6365}"/>
                </a:ext>
              </a:extLst>
            </p:cNvPr>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36" name="Freeform 34">
              <a:extLst>
                <a:ext uri="{FF2B5EF4-FFF2-40B4-BE49-F238E27FC236}">
                  <a16:creationId xmlns:a16="http://schemas.microsoft.com/office/drawing/2014/main" id="{EC45D6E2-0310-C340-8236-78DC081E4F88}"/>
                </a:ext>
              </a:extLst>
            </p:cNvPr>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37" name="Freeform 35">
              <a:extLst>
                <a:ext uri="{FF2B5EF4-FFF2-40B4-BE49-F238E27FC236}">
                  <a16:creationId xmlns:a16="http://schemas.microsoft.com/office/drawing/2014/main" id="{08E5224E-A7B4-994F-A5CC-17ED131EAAA0}"/>
                </a:ext>
              </a:extLst>
            </p:cNvPr>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Arial" charset="0"/>
                <a:ea typeface="Arial" charset="0"/>
              </a:endParaRPr>
            </a:p>
          </p:txBody>
        </p:sp>
        <p:sp>
          <p:nvSpPr>
            <p:cNvPr id="38" name="Freeform 36">
              <a:extLst>
                <a:ext uri="{FF2B5EF4-FFF2-40B4-BE49-F238E27FC236}">
                  <a16:creationId xmlns:a16="http://schemas.microsoft.com/office/drawing/2014/main" id="{630EAC0D-CF73-0146-95E2-C5A5ED323DCE}"/>
                </a:ext>
              </a:extLst>
            </p:cNvPr>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39" name="Freeform 37">
              <a:extLst>
                <a:ext uri="{FF2B5EF4-FFF2-40B4-BE49-F238E27FC236}">
                  <a16:creationId xmlns:a16="http://schemas.microsoft.com/office/drawing/2014/main" id="{3C029354-1751-CE41-A7F7-4175876AE51A}"/>
                </a:ext>
              </a:extLst>
            </p:cNvPr>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sp>
          <p:nvSpPr>
            <p:cNvPr id="40" name="Freeform 38">
              <a:extLst>
                <a:ext uri="{FF2B5EF4-FFF2-40B4-BE49-F238E27FC236}">
                  <a16:creationId xmlns:a16="http://schemas.microsoft.com/office/drawing/2014/main" id="{5F07DB62-7C43-BF4E-950E-1E4F302E721B}"/>
                </a:ext>
              </a:extLst>
            </p:cNvPr>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Arial" charset="0"/>
                <a:ea typeface="Arial" charset="0"/>
              </a:endParaRPr>
            </a:p>
          </p:txBody>
        </p:sp>
        <p:grpSp>
          <p:nvGrpSpPr>
            <p:cNvPr id="41" name="Group 39">
              <a:extLst>
                <a:ext uri="{FF2B5EF4-FFF2-40B4-BE49-F238E27FC236}">
                  <a16:creationId xmlns:a16="http://schemas.microsoft.com/office/drawing/2014/main" id="{A3DD40EE-BEC7-0148-9FB8-FBE85ED1A2A0}"/>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C0051892-B889-DF46-A4DE-DA062311A9F1}"/>
                  </a:ext>
                </a:extLst>
              </p:cNvPr>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Arial" charset="0"/>
                  <a:ea typeface="Arial" charset="0"/>
                </a:endParaRPr>
              </a:p>
            </p:txBody>
          </p:sp>
          <p:sp>
            <p:nvSpPr>
              <p:cNvPr id="43" name="Freeform 41">
                <a:extLst>
                  <a:ext uri="{FF2B5EF4-FFF2-40B4-BE49-F238E27FC236}">
                    <a16:creationId xmlns:a16="http://schemas.microsoft.com/office/drawing/2014/main" id="{1EBD3589-AC1A-E14C-876B-49F0398AD5EA}"/>
                  </a:ext>
                </a:extLst>
              </p:cNvPr>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Arial" charset="0"/>
                  <a:ea typeface="Arial" charset="0"/>
                </a:endParaRPr>
              </a:p>
            </p:txBody>
          </p:sp>
        </p:grpSp>
      </p:grpSp>
      <p:sp>
        <p:nvSpPr>
          <p:cNvPr id="4100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4100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2"/>
              <a:buNone/>
              <a:defRPr sz="3600"/>
            </a:lvl1pPr>
          </a:lstStyle>
          <a:p>
            <a:r>
              <a:rPr lang="en-US"/>
              <a:t>Click to edit Master subtitle style</a:t>
            </a:r>
          </a:p>
        </p:txBody>
      </p:sp>
      <p:sp>
        <p:nvSpPr>
          <p:cNvPr id="44" name="Rectangle 44">
            <a:extLst>
              <a:ext uri="{FF2B5EF4-FFF2-40B4-BE49-F238E27FC236}">
                <a16:creationId xmlns:a16="http://schemas.microsoft.com/office/drawing/2014/main" id="{A659FE7D-649C-514D-8D46-0619A3969284}"/>
              </a:ext>
            </a:extLst>
          </p:cNvPr>
          <p:cNvSpPr>
            <a:spLocks noGrp="1" noChangeArrowheads="1"/>
          </p:cNvSpPr>
          <p:nvPr>
            <p:ph type="dt" sz="quarter" idx="10"/>
          </p:nvPr>
        </p:nvSpPr>
        <p:spPr/>
        <p:txBody>
          <a:bodyPr/>
          <a:lstStyle>
            <a:lvl1pPr>
              <a:defRPr/>
            </a:lvl1pPr>
          </a:lstStyle>
          <a:p>
            <a:pPr>
              <a:defRPr/>
            </a:pPr>
            <a:endParaRPr lang="en-US"/>
          </a:p>
        </p:txBody>
      </p:sp>
      <p:sp>
        <p:nvSpPr>
          <p:cNvPr id="45" name="Rectangle 45">
            <a:extLst>
              <a:ext uri="{FF2B5EF4-FFF2-40B4-BE49-F238E27FC236}">
                <a16:creationId xmlns:a16="http://schemas.microsoft.com/office/drawing/2014/main" id="{76FDAB23-0B76-B942-AC1D-D69A1A1BFD93}"/>
              </a:ext>
            </a:extLst>
          </p:cNvPr>
          <p:cNvSpPr>
            <a:spLocks noGrp="1" noChangeArrowheads="1"/>
          </p:cNvSpPr>
          <p:nvPr>
            <p:ph type="ftr" sz="quarter" idx="11"/>
          </p:nvPr>
        </p:nvSpPr>
        <p:spPr/>
        <p:txBody>
          <a:bodyPr/>
          <a:lstStyle>
            <a:lvl1pPr>
              <a:defRPr/>
            </a:lvl1pPr>
          </a:lstStyle>
          <a:p>
            <a:pPr>
              <a:defRPr/>
            </a:pPr>
            <a:endParaRPr lang="en-US"/>
          </a:p>
        </p:txBody>
      </p:sp>
      <p:sp>
        <p:nvSpPr>
          <p:cNvPr id="46" name="Rectangle 46">
            <a:extLst>
              <a:ext uri="{FF2B5EF4-FFF2-40B4-BE49-F238E27FC236}">
                <a16:creationId xmlns:a16="http://schemas.microsoft.com/office/drawing/2014/main" id="{4F436254-17C5-7F46-AAC5-B6D2747A270A}"/>
              </a:ext>
            </a:extLst>
          </p:cNvPr>
          <p:cNvSpPr>
            <a:spLocks noGrp="1" noChangeArrowheads="1"/>
          </p:cNvSpPr>
          <p:nvPr>
            <p:ph type="sldNum" sz="quarter" idx="12"/>
          </p:nvPr>
        </p:nvSpPr>
        <p:spPr/>
        <p:txBody>
          <a:bodyPr/>
          <a:lstStyle>
            <a:lvl1pPr>
              <a:defRPr/>
            </a:lvl1pPr>
          </a:lstStyle>
          <a:p>
            <a:fld id="{9C39C944-0DA3-FD44-BE02-0872828D1435}" type="slidenum">
              <a:rPr lang="en-US" altLang="en-US"/>
              <a:pPr/>
              <a:t>‹#›</a:t>
            </a:fld>
            <a:endParaRPr lang="en-US" altLang="en-US"/>
          </a:p>
        </p:txBody>
      </p:sp>
    </p:spTree>
    <p:extLst>
      <p:ext uri="{BB962C8B-B14F-4D97-AF65-F5344CB8AC3E}">
        <p14:creationId xmlns:p14="http://schemas.microsoft.com/office/powerpoint/2010/main" val="1735787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B4AD89C2-2B50-7845-9923-4E7C241A9A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C8B96284-1618-9E4E-A999-E3782C86FF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87146A21-D3A0-934D-8463-4DF89ABFCC50}"/>
              </a:ext>
            </a:extLst>
          </p:cNvPr>
          <p:cNvSpPr>
            <a:spLocks noGrp="1" noChangeArrowheads="1"/>
          </p:cNvSpPr>
          <p:nvPr>
            <p:ph type="sldNum" sz="quarter" idx="12"/>
          </p:nvPr>
        </p:nvSpPr>
        <p:spPr>
          <a:ln/>
        </p:spPr>
        <p:txBody>
          <a:bodyPr/>
          <a:lstStyle>
            <a:lvl1pPr>
              <a:defRPr/>
            </a:lvl1pPr>
          </a:lstStyle>
          <a:p>
            <a:fld id="{1E31D33E-FB5A-3943-BCEA-1D38FBD11CE0}" type="slidenum">
              <a:rPr lang="en-US" altLang="en-US"/>
              <a:pPr/>
              <a:t>‹#›</a:t>
            </a:fld>
            <a:endParaRPr lang="en-US" altLang="en-US"/>
          </a:p>
        </p:txBody>
      </p:sp>
    </p:spTree>
    <p:extLst>
      <p:ext uri="{BB962C8B-B14F-4D97-AF65-F5344CB8AC3E}">
        <p14:creationId xmlns:p14="http://schemas.microsoft.com/office/powerpoint/2010/main" val="3067589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70F89B19-3132-F64C-B2CF-E504F0DAD6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044A5805-BE2F-5D46-B0C3-4071256AD4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58AD399D-4157-2247-9FA5-B787254BA202}"/>
              </a:ext>
            </a:extLst>
          </p:cNvPr>
          <p:cNvSpPr>
            <a:spLocks noGrp="1" noChangeArrowheads="1"/>
          </p:cNvSpPr>
          <p:nvPr>
            <p:ph type="sldNum" sz="quarter" idx="12"/>
          </p:nvPr>
        </p:nvSpPr>
        <p:spPr>
          <a:ln/>
        </p:spPr>
        <p:txBody>
          <a:bodyPr/>
          <a:lstStyle>
            <a:lvl1pPr>
              <a:defRPr/>
            </a:lvl1pPr>
          </a:lstStyle>
          <a:p>
            <a:fld id="{42322105-3220-F840-B7CA-04ED482F51A5}" type="slidenum">
              <a:rPr lang="en-US" altLang="en-US"/>
              <a:pPr/>
              <a:t>‹#›</a:t>
            </a:fld>
            <a:endParaRPr lang="en-US" altLang="en-US"/>
          </a:p>
        </p:txBody>
      </p:sp>
    </p:spTree>
    <p:extLst>
      <p:ext uri="{BB962C8B-B14F-4D97-AF65-F5344CB8AC3E}">
        <p14:creationId xmlns:p14="http://schemas.microsoft.com/office/powerpoint/2010/main" val="615987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3EC195EF-F9C7-F244-9051-16599BBF56DB}"/>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501F6421-3EA7-6941-A4A5-A114228F62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6">
            <a:extLst>
              <a:ext uri="{FF2B5EF4-FFF2-40B4-BE49-F238E27FC236}">
                <a16:creationId xmlns:a16="http://schemas.microsoft.com/office/drawing/2014/main" id="{D5CCBE63-AEA2-A44E-9D35-1A3EAC0D1B7C}"/>
              </a:ext>
            </a:extLst>
          </p:cNvPr>
          <p:cNvSpPr>
            <a:spLocks noGrp="1" noChangeArrowheads="1"/>
          </p:cNvSpPr>
          <p:nvPr>
            <p:ph type="sldNum" sz="quarter" idx="12"/>
          </p:nvPr>
        </p:nvSpPr>
        <p:spPr>
          <a:ln/>
        </p:spPr>
        <p:txBody>
          <a:bodyPr/>
          <a:lstStyle>
            <a:lvl1pPr>
              <a:defRPr/>
            </a:lvl1pPr>
          </a:lstStyle>
          <a:p>
            <a:fld id="{CF5E6B08-05D6-E244-9262-661E6A383F1D}" type="slidenum">
              <a:rPr lang="en-US" altLang="en-US"/>
              <a:pPr/>
              <a:t>‹#›</a:t>
            </a:fld>
            <a:endParaRPr lang="en-US" altLang="en-US"/>
          </a:p>
        </p:txBody>
      </p:sp>
    </p:spTree>
    <p:extLst>
      <p:ext uri="{BB962C8B-B14F-4D97-AF65-F5344CB8AC3E}">
        <p14:creationId xmlns:p14="http://schemas.microsoft.com/office/powerpoint/2010/main" val="12406050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153B2E9A-AC4E-034D-ADC0-38EFDFE7FDCD}"/>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92D398F5-BDE3-C74F-92CF-11B2C4878A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6">
            <a:extLst>
              <a:ext uri="{FF2B5EF4-FFF2-40B4-BE49-F238E27FC236}">
                <a16:creationId xmlns:a16="http://schemas.microsoft.com/office/drawing/2014/main" id="{30AF3103-E78F-0D45-A172-94DA65D84E44}"/>
              </a:ext>
            </a:extLst>
          </p:cNvPr>
          <p:cNvSpPr>
            <a:spLocks noGrp="1" noChangeArrowheads="1"/>
          </p:cNvSpPr>
          <p:nvPr>
            <p:ph type="sldNum" sz="quarter" idx="12"/>
          </p:nvPr>
        </p:nvSpPr>
        <p:spPr>
          <a:ln/>
        </p:spPr>
        <p:txBody>
          <a:bodyPr/>
          <a:lstStyle>
            <a:lvl1pPr>
              <a:defRPr/>
            </a:lvl1pPr>
          </a:lstStyle>
          <a:p>
            <a:fld id="{A7F66B04-E44E-5444-8CDA-D6211FA9B16B}" type="slidenum">
              <a:rPr lang="en-US" altLang="en-US"/>
              <a:pPr/>
              <a:t>‹#›</a:t>
            </a:fld>
            <a:endParaRPr lang="en-US" altLang="en-US"/>
          </a:p>
        </p:txBody>
      </p:sp>
    </p:spTree>
    <p:extLst>
      <p:ext uri="{BB962C8B-B14F-4D97-AF65-F5344CB8AC3E}">
        <p14:creationId xmlns:p14="http://schemas.microsoft.com/office/powerpoint/2010/main" val="3618424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AFE55D8-1FBD-9C44-9350-446716A42852}"/>
              </a:ext>
            </a:extLst>
          </p:cNvPr>
          <p:cNvSpPr>
            <a:spLocks noGrp="1" noChangeArrowheads="1"/>
          </p:cNvSpPr>
          <p:nvPr>
            <p:ph type="dt" sz="half" idx="10"/>
          </p:nvPr>
        </p:nvSpPr>
        <p:spPr/>
        <p:txBody>
          <a:bodyPr/>
          <a:lstStyle>
            <a:lvl1pPr>
              <a:defRPr/>
            </a:lvl1pPr>
          </a:lstStyle>
          <a:p>
            <a:fld id="{A058C1D3-0EB8-D543-96B5-9C375C3474C4}" type="datetime1">
              <a:rPr lang="en-US" altLang="en-US"/>
              <a:pPr/>
              <a:t>11/12/19</a:t>
            </a:fld>
            <a:endParaRPr lang="en-US" altLang="en-US"/>
          </a:p>
        </p:txBody>
      </p:sp>
      <p:sp>
        <p:nvSpPr>
          <p:cNvPr id="6" name="Rectangle 6">
            <a:extLst>
              <a:ext uri="{FF2B5EF4-FFF2-40B4-BE49-F238E27FC236}">
                <a16:creationId xmlns:a16="http://schemas.microsoft.com/office/drawing/2014/main" id="{6063ED62-13C8-254C-8983-7763CA888D6C}"/>
              </a:ext>
            </a:extLst>
          </p:cNvPr>
          <p:cNvSpPr>
            <a:spLocks noGrp="1" noChangeArrowheads="1"/>
          </p:cNvSpPr>
          <p:nvPr>
            <p:ph type="ftr" sz="quarter" idx="11"/>
          </p:nvPr>
        </p:nvSpPr>
        <p:spPr/>
        <p:txBody>
          <a:bodyPr/>
          <a:lstStyle>
            <a:lvl1pPr>
              <a:defRPr>
                <a:ea typeface="Arial" charset="0"/>
                <a:cs typeface="Arial" charset="0"/>
              </a:defRPr>
            </a:lvl1pPr>
          </a:lstStyle>
          <a:p>
            <a:pPr>
              <a:defRPr/>
            </a:pPr>
            <a:endParaRPr lang="en-US"/>
          </a:p>
        </p:txBody>
      </p:sp>
      <p:sp>
        <p:nvSpPr>
          <p:cNvPr id="7" name="Rectangle 7">
            <a:extLst>
              <a:ext uri="{FF2B5EF4-FFF2-40B4-BE49-F238E27FC236}">
                <a16:creationId xmlns:a16="http://schemas.microsoft.com/office/drawing/2014/main" id="{75E4839F-5557-074D-91F4-643D8D6B2A72}"/>
              </a:ext>
            </a:extLst>
          </p:cNvPr>
          <p:cNvSpPr>
            <a:spLocks noGrp="1" noChangeArrowheads="1"/>
          </p:cNvSpPr>
          <p:nvPr>
            <p:ph type="sldNum" sz="quarter" idx="12"/>
          </p:nvPr>
        </p:nvSpPr>
        <p:spPr/>
        <p:txBody>
          <a:bodyPr/>
          <a:lstStyle>
            <a:lvl1pPr>
              <a:defRPr/>
            </a:lvl1pPr>
          </a:lstStyle>
          <a:p>
            <a:fld id="{DFDE1EA2-8145-D54F-8E56-6941B8158F96}" type="slidenum">
              <a:rPr lang="en-US" altLang="en-US"/>
              <a:pPr/>
              <a:t>‹#›</a:t>
            </a:fld>
            <a:endParaRPr lang="en-US" altLang="en-US"/>
          </a:p>
        </p:txBody>
      </p:sp>
    </p:spTree>
    <p:extLst>
      <p:ext uri="{BB962C8B-B14F-4D97-AF65-F5344CB8AC3E}">
        <p14:creationId xmlns:p14="http://schemas.microsoft.com/office/powerpoint/2010/main" val="426810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DE9799D1-C08F-984D-AF9A-79F023C1A261}"/>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83570EA0-56F1-D148-8D96-F427F8F435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6">
            <a:extLst>
              <a:ext uri="{FF2B5EF4-FFF2-40B4-BE49-F238E27FC236}">
                <a16:creationId xmlns:a16="http://schemas.microsoft.com/office/drawing/2014/main" id="{E35A24EF-6A02-0241-AE40-6D9CCA120E5C}"/>
              </a:ext>
            </a:extLst>
          </p:cNvPr>
          <p:cNvSpPr>
            <a:spLocks noGrp="1" noChangeArrowheads="1"/>
          </p:cNvSpPr>
          <p:nvPr>
            <p:ph type="sldNum" sz="quarter" idx="12"/>
          </p:nvPr>
        </p:nvSpPr>
        <p:spPr>
          <a:ln/>
        </p:spPr>
        <p:txBody>
          <a:bodyPr/>
          <a:lstStyle>
            <a:lvl1pPr>
              <a:defRPr/>
            </a:lvl1pPr>
          </a:lstStyle>
          <a:p>
            <a:fld id="{999437C5-1D0A-764E-95EA-970DF046CB4D}" type="slidenum">
              <a:rPr lang="en-US" altLang="en-US"/>
              <a:pPr/>
              <a:t>‹#›</a:t>
            </a:fld>
            <a:endParaRPr lang="en-US" altLang="en-US"/>
          </a:p>
        </p:txBody>
      </p:sp>
    </p:spTree>
    <p:extLst>
      <p:ext uri="{BB962C8B-B14F-4D97-AF65-F5344CB8AC3E}">
        <p14:creationId xmlns:p14="http://schemas.microsoft.com/office/powerpoint/2010/main" val="1435998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E1DAC9-150F-7C44-891B-7B4F874D2E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FDBD175-C844-C843-9600-CE139ED526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36929AD-0054-534B-B265-F4FACFD7B940}"/>
              </a:ext>
            </a:extLst>
          </p:cNvPr>
          <p:cNvSpPr>
            <a:spLocks noGrp="1" noChangeArrowheads="1"/>
          </p:cNvSpPr>
          <p:nvPr>
            <p:ph type="sldNum" sz="quarter" idx="12"/>
          </p:nvPr>
        </p:nvSpPr>
        <p:spPr>
          <a:ln/>
        </p:spPr>
        <p:txBody>
          <a:bodyPr/>
          <a:lstStyle>
            <a:lvl1pPr>
              <a:defRPr/>
            </a:lvl1pPr>
          </a:lstStyle>
          <a:p>
            <a:fld id="{D6069E37-5D02-C144-A374-1A7BD0EFC2D2}" type="slidenum">
              <a:rPr lang="en-US" altLang="en-US"/>
              <a:pPr/>
              <a:t>‹#›</a:t>
            </a:fld>
            <a:endParaRPr lang="en-US" altLang="en-US"/>
          </a:p>
        </p:txBody>
      </p:sp>
    </p:spTree>
    <p:extLst>
      <p:ext uri="{BB962C8B-B14F-4D97-AF65-F5344CB8AC3E}">
        <p14:creationId xmlns:p14="http://schemas.microsoft.com/office/powerpoint/2010/main" val="946581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1A86219-7D82-7B48-85BF-F1C65D66162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9D9046-4452-8941-A02E-C1F43DF899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125696-C524-3C4B-BE91-EC929B546540}"/>
              </a:ext>
            </a:extLst>
          </p:cNvPr>
          <p:cNvSpPr>
            <a:spLocks noGrp="1" noChangeArrowheads="1"/>
          </p:cNvSpPr>
          <p:nvPr>
            <p:ph type="sldNum" sz="quarter" idx="12"/>
          </p:nvPr>
        </p:nvSpPr>
        <p:spPr>
          <a:ln/>
        </p:spPr>
        <p:txBody>
          <a:bodyPr/>
          <a:lstStyle>
            <a:lvl1pPr>
              <a:defRPr/>
            </a:lvl1pPr>
          </a:lstStyle>
          <a:p>
            <a:fld id="{3FF0DFF5-035A-8641-A257-6BF86DCB0F73}" type="slidenum">
              <a:rPr lang="en-US" altLang="en-US"/>
              <a:pPr/>
              <a:t>‹#›</a:t>
            </a:fld>
            <a:endParaRPr lang="en-US" altLang="en-US"/>
          </a:p>
        </p:txBody>
      </p:sp>
    </p:spTree>
    <p:extLst>
      <p:ext uri="{BB962C8B-B14F-4D97-AF65-F5344CB8AC3E}">
        <p14:creationId xmlns:p14="http://schemas.microsoft.com/office/powerpoint/2010/main" val="601040037"/>
      </p:ext>
    </p:extLst>
  </p:cSld>
  <p:clrMapOvr>
    <a:masterClrMapping/>
  </p:clrMapOvr>
  <p:transition spd="med">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F1CE3955-CCC0-0A44-9376-6EA7E1EEAF0C}"/>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45">
            <a:extLst>
              <a:ext uri="{FF2B5EF4-FFF2-40B4-BE49-F238E27FC236}">
                <a16:creationId xmlns:a16="http://schemas.microsoft.com/office/drawing/2014/main" id="{7CA42190-00CB-5A48-BEC8-618BF65695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6">
            <a:extLst>
              <a:ext uri="{FF2B5EF4-FFF2-40B4-BE49-F238E27FC236}">
                <a16:creationId xmlns:a16="http://schemas.microsoft.com/office/drawing/2014/main" id="{B977901D-4CE7-514D-B36F-721C7C4A7151}"/>
              </a:ext>
            </a:extLst>
          </p:cNvPr>
          <p:cNvSpPr>
            <a:spLocks noGrp="1" noChangeArrowheads="1"/>
          </p:cNvSpPr>
          <p:nvPr>
            <p:ph type="sldNum" sz="quarter" idx="12"/>
          </p:nvPr>
        </p:nvSpPr>
        <p:spPr>
          <a:ln/>
        </p:spPr>
        <p:txBody>
          <a:bodyPr/>
          <a:lstStyle>
            <a:lvl1pPr>
              <a:defRPr/>
            </a:lvl1pPr>
          </a:lstStyle>
          <a:p>
            <a:fld id="{59502237-BE2A-264B-A95A-5EACC3572C8F}" type="slidenum">
              <a:rPr lang="en-US" altLang="en-US"/>
              <a:pPr/>
              <a:t>‹#›</a:t>
            </a:fld>
            <a:endParaRPr lang="en-US" altLang="en-US"/>
          </a:p>
        </p:txBody>
      </p:sp>
    </p:spTree>
    <p:extLst>
      <p:ext uri="{BB962C8B-B14F-4D97-AF65-F5344CB8AC3E}">
        <p14:creationId xmlns:p14="http://schemas.microsoft.com/office/powerpoint/2010/main" val="32294673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908973BD-AC9F-6243-8C57-6199C47A8423}"/>
              </a:ext>
            </a:extLst>
          </p:cNvPr>
          <p:cNvSpPr>
            <a:spLocks noGrp="1" noChangeArrowheads="1"/>
          </p:cNvSpPr>
          <p:nvPr>
            <p:ph type="dt" sz="half" idx="10"/>
          </p:nvPr>
        </p:nvSpPr>
        <p:spPr/>
        <p:txBody>
          <a:bodyPr/>
          <a:lstStyle>
            <a:lvl1pPr fontAlgn="auto">
              <a:spcBef>
                <a:spcPts val="0"/>
              </a:spcBef>
              <a:spcAft>
                <a:spcPts val="0"/>
              </a:spcAft>
              <a:defRPr>
                <a:latin typeface="Times New Roman" pitchFamily="-107" charset="0"/>
                <a:ea typeface="Arial" charset="0"/>
                <a:cs typeface="Arial" charset="0"/>
              </a:defRPr>
            </a:lvl1pPr>
          </a:lstStyle>
          <a:p>
            <a:pPr>
              <a:defRPr/>
            </a:pPr>
            <a:endParaRPr lang="en-US"/>
          </a:p>
        </p:txBody>
      </p:sp>
      <p:sp>
        <p:nvSpPr>
          <p:cNvPr id="3" name="Rectangle 7">
            <a:extLst>
              <a:ext uri="{FF2B5EF4-FFF2-40B4-BE49-F238E27FC236}">
                <a16:creationId xmlns:a16="http://schemas.microsoft.com/office/drawing/2014/main" id="{27A5BC88-6EE8-A44A-AA91-17BB5756900C}"/>
              </a:ext>
            </a:extLst>
          </p:cNvPr>
          <p:cNvSpPr>
            <a:spLocks noGrp="1" noChangeArrowheads="1"/>
          </p:cNvSpPr>
          <p:nvPr>
            <p:ph type="ftr" sz="quarter" idx="11"/>
          </p:nvPr>
        </p:nvSpPr>
        <p:spPr/>
        <p:txBody>
          <a:bodyPr/>
          <a:lstStyle>
            <a:lvl1pPr fontAlgn="auto">
              <a:spcBef>
                <a:spcPts val="0"/>
              </a:spcBef>
              <a:spcAft>
                <a:spcPts val="0"/>
              </a:spcAft>
              <a:defRPr>
                <a:latin typeface="Times New Roman" pitchFamily="-107" charset="0"/>
                <a:ea typeface="Arial" charset="0"/>
                <a:cs typeface="Arial" charset="0"/>
              </a:defRPr>
            </a:lvl1pPr>
          </a:lstStyle>
          <a:p>
            <a:pPr>
              <a:defRPr/>
            </a:pPr>
            <a:endParaRPr lang="en-US"/>
          </a:p>
        </p:txBody>
      </p:sp>
      <p:sp>
        <p:nvSpPr>
          <p:cNvPr id="4" name="Rectangle 8">
            <a:extLst>
              <a:ext uri="{FF2B5EF4-FFF2-40B4-BE49-F238E27FC236}">
                <a16:creationId xmlns:a16="http://schemas.microsoft.com/office/drawing/2014/main" id="{FFDDD40E-FE37-6241-AF69-2A02D1A0FD16}"/>
              </a:ext>
            </a:extLst>
          </p:cNvPr>
          <p:cNvSpPr>
            <a:spLocks noGrp="1" noChangeArrowheads="1"/>
          </p:cNvSpPr>
          <p:nvPr>
            <p:ph type="sldNum" sz="quarter" idx="12"/>
          </p:nvPr>
        </p:nvSpPr>
        <p:spPr/>
        <p:txBody>
          <a:bodyPr/>
          <a:lstStyle>
            <a:lvl1pPr>
              <a:defRPr>
                <a:cs typeface="Arial" panose="020B0604020202020204" pitchFamily="34" charset="0"/>
              </a:defRPr>
            </a:lvl1pPr>
          </a:lstStyle>
          <a:p>
            <a:fld id="{8FEA8880-0221-D843-A8CF-7A00003AA00D}" type="slidenum">
              <a:rPr lang="en-US" altLang="en-US"/>
              <a:pPr/>
              <a:t>‹#›</a:t>
            </a:fld>
            <a:endParaRPr lang="en-US" altLang="en-US"/>
          </a:p>
        </p:txBody>
      </p:sp>
    </p:spTree>
    <p:extLst>
      <p:ext uri="{BB962C8B-B14F-4D97-AF65-F5344CB8AC3E}">
        <p14:creationId xmlns:p14="http://schemas.microsoft.com/office/powerpoint/2010/main" val="85493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9C423BD5-E48F-A14E-AE54-561EA2C405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58877FBB-38C7-9847-AB57-062B1B1D5C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3BA3F9B2-5E21-424B-842A-C5DC0E71F343}"/>
              </a:ext>
            </a:extLst>
          </p:cNvPr>
          <p:cNvSpPr>
            <a:spLocks noGrp="1" noChangeArrowheads="1"/>
          </p:cNvSpPr>
          <p:nvPr>
            <p:ph type="sldNum" sz="quarter" idx="12"/>
          </p:nvPr>
        </p:nvSpPr>
        <p:spPr>
          <a:ln/>
        </p:spPr>
        <p:txBody>
          <a:bodyPr/>
          <a:lstStyle>
            <a:lvl1pPr>
              <a:defRPr/>
            </a:lvl1pPr>
          </a:lstStyle>
          <a:p>
            <a:fld id="{F14AA736-AFEF-CD4C-A502-5A686E8C3476}" type="slidenum">
              <a:rPr lang="en-US" altLang="en-US"/>
              <a:pPr/>
              <a:t>‹#›</a:t>
            </a:fld>
            <a:endParaRPr lang="en-US" altLang="en-US"/>
          </a:p>
        </p:txBody>
      </p:sp>
    </p:spTree>
    <p:extLst>
      <p:ext uri="{BB962C8B-B14F-4D97-AF65-F5344CB8AC3E}">
        <p14:creationId xmlns:p14="http://schemas.microsoft.com/office/powerpoint/2010/main" val="1321593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a:extLst>
              <a:ext uri="{FF2B5EF4-FFF2-40B4-BE49-F238E27FC236}">
                <a16:creationId xmlns:a16="http://schemas.microsoft.com/office/drawing/2014/main" id="{73D36B10-C812-8242-9F6B-2AB6E6F4AB02}"/>
              </a:ext>
            </a:extLst>
          </p:cNvPr>
          <p:cNvSpPr>
            <a:spLocks noGrp="1"/>
          </p:cNvSpPr>
          <p:nvPr>
            <p:ph type="dt" sz="half" idx="10"/>
          </p:nvPr>
        </p:nvSpPr>
        <p:spPr/>
        <p:txBody>
          <a:bodyPr/>
          <a:lstStyle>
            <a:lvl1pPr defTabSz="914400" eaLnBrk="0" hangingPunct="0">
              <a:defRPr>
                <a:latin typeface="Times New Roman"/>
                <a:ea typeface="ＭＳ Ｐゴシック" charset="-128"/>
                <a:cs typeface="ＭＳ Ｐゴシック" charset="-128"/>
              </a:defRPr>
            </a:lvl1pPr>
          </a:lstStyle>
          <a:p>
            <a:pPr>
              <a:defRPr/>
            </a:pPr>
            <a:endParaRPr lang="en-US"/>
          </a:p>
        </p:txBody>
      </p:sp>
      <p:sp>
        <p:nvSpPr>
          <p:cNvPr id="5" name="Footer Placeholder 4">
            <a:extLst>
              <a:ext uri="{FF2B5EF4-FFF2-40B4-BE49-F238E27FC236}">
                <a16:creationId xmlns:a16="http://schemas.microsoft.com/office/drawing/2014/main" id="{C826C633-0E28-6144-944B-98C3DE6310BB}"/>
              </a:ext>
            </a:extLst>
          </p:cNvPr>
          <p:cNvSpPr>
            <a:spLocks noGrp="1"/>
          </p:cNvSpPr>
          <p:nvPr>
            <p:ph type="ftr" sz="quarter" idx="11"/>
          </p:nvPr>
        </p:nvSpPr>
        <p:spPr/>
        <p:txBody>
          <a:bodyPr/>
          <a:lstStyle>
            <a:lvl1pPr defTabSz="914400" eaLnBrk="0" hangingPunct="0">
              <a:defRPr>
                <a:latin typeface="Times New Roman"/>
                <a:ea typeface="ＭＳ Ｐゴシック" charset="-128"/>
                <a:cs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22D9DDD8-052D-F14A-962A-025D11EF92BB}"/>
              </a:ext>
            </a:extLst>
          </p:cNvPr>
          <p:cNvSpPr>
            <a:spLocks noGrp="1"/>
          </p:cNvSpPr>
          <p:nvPr>
            <p:ph type="sldNum" sz="quarter" idx="12"/>
          </p:nvPr>
        </p:nvSpPr>
        <p:spPr/>
        <p:txBody>
          <a:bodyPr/>
          <a:lstStyle>
            <a:lvl1pPr eaLnBrk="0" hangingPunct="0">
              <a:defRPr/>
            </a:lvl1pPr>
          </a:lstStyle>
          <a:p>
            <a:fld id="{340545AC-0058-FA48-A76C-AD31BB2BC636}" type="slidenum">
              <a:rPr lang="en-US" altLang="en-US"/>
              <a:pPr/>
              <a:t>‹#›</a:t>
            </a:fld>
            <a:endParaRPr lang="en-US" altLang="en-US"/>
          </a:p>
        </p:txBody>
      </p:sp>
    </p:spTree>
    <p:extLst>
      <p:ext uri="{BB962C8B-B14F-4D97-AF65-F5344CB8AC3E}">
        <p14:creationId xmlns:p14="http://schemas.microsoft.com/office/powerpoint/2010/main" val="41369274"/>
      </p:ext>
    </p:extLst>
  </p:cSld>
  <p:clrMapOvr>
    <a:masterClrMapping/>
  </p:clrMapOvr>
  <p:transition spd="med">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a:extLst>
              <a:ext uri="{FF2B5EF4-FFF2-40B4-BE49-F238E27FC236}">
                <a16:creationId xmlns:a16="http://schemas.microsoft.com/office/drawing/2014/main" id="{BF85BBB1-942B-2142-B1F2-AFB36426F5A6}"/>
              </a:ext>
            </a:extLst>
          </p:cNvPr>
          <p:cNvSpPr>
            <a:spLocks noGrp="1" noChangeArrowheads="1"/>
          </p:cNvSpPr>
          <p:nvPr>
            <p:ph type="dt" sz="half" idx="10"/>
          </p:nvPr>
        </p:nvSpPr>
        <p:spPr/>
        <p:txBody>
          <a:bodyPr/>
          <a:lstStyle>
            <a:lvl1pPr fontAlgn="auto">
              <a:spcBef>
                <a:spcPts val="0"/>
              </a:spcBef>
              <a:spcAft>
                <a:spcPts val="0"/>
              </a:spcAft>
              <a:defRPr>
                <a:effectLst>
                  <a:outerShdw blurRad="38100" dist="38100" dir="2700000" algn="tl">
                    <a:srgbClr val="000000"/>
                  </a:outerShdw>
                </a:effectLst>
                <a:latin typeface="+mn-lt"/>
                <a:ea typeface="+mn-ea"/>
                <a:cs typeface="+mn-cs"/>
              </a:defRPr>
            </a:lvl1pPr>
          </a:lstStyle>
          <a:p>
            <a:pPr>
              <a:defRPr/>
            </a:pPr>
            <a:endParaRPr lang="en-US"/>
          </a:p>
        </p:txBody>
      </p:sp>
      <p:sp>
        <p:nvSpPr>
          <p:cNvPr id="5" name="Rectangle 45">
            <a:extLst>
              <a:ext uri="{FF2B5EF4-FFF2-40B4-BE49-F238E27FC236}">
                <a16:creationId xmlns:a16="http://schemas.microsoft.com/office/drawing/2014/main" id="{3ABBB909-390D-0E4F-A23A-58B88E365F7E}"/>
              </a:ext>
            </a:extLst>
          </p:cNvPr>
          <p:cNvSpPr>
            <a:spLocks noGrp="1" noChangeArrowheads="1"/>
          </p:cNvSpPr>
          <p:nvPr>
            <p:ph type="ftr" sz="quarter" idx="11"/>
          </p:nvPr>
        </p:nvSpPr>
        <p:spPr/>
        <p:txBody>
          <a:bodyPr/>
          <a:lstStyle>
            <a:lvl1pPr fontAlgn="auto">
              <a:spcBef>
                <a:spcPts val="0"/>
              </a:spcBef>
              <a:spcAft>
                <a:spcPts val="0"/>
              </a:spcAft>
              <a:defRPr>
                <a:effectLst>
                  <a:outerShdw blurRad="38100" dist="38100" dir="2700000" algn="tl">
                    <a:srgbClr val="000000"/>
                  </a:outerShdw>
                </a:effectLst>
                <a:latin typeface="+mn-lt"/>
                <a:ea typeface="+mn-ea"/>
                <a:cs typeface="+mn-cs"/>
              </a:defRPr>
            </a:lvl1pPr>
          </a:lstStyle>
          <a:p>
            <a:pPr>
              <a:defRPr/>
            </a:pPr>
            <a:endParaRPr lang="en-US"/>
          </a:p>
        </p:txBody>
      </p:sp>
      <p:sp>
        <p:nvSpPr>
          <p:cNvPr id="6" name="Rectangle 46">
            <a:extLst>
              <a:ext uri="{FF2B5EF4-FFF2-40B4-BE49-F238E27FC236}">
                <a16:creationId xmlns:a16="http://schemas.microsoft.com/office/drawing/2014/main" id="{7763023C-54A1-8444-8362-BA5D12E02807}"/>
              </a:ext>
            </a:extLst>
          </p:cNvPr>
          <p:cNvSpPr>
            <a:spLocks noGrp="1" noChangeArrowheads="1"/>
          </p:cNvSpPr>
          <p:nvPr>
            <p:ph type="sldNum" sz="quarter" idx="12"/>
          </p:nvPr>
        </p:nvSpPr>
        <p:spPr/>
        <p:txBody>
          <a:bodyPr/>
          <a:lstStyle>
            <a:lvl1pPr>
              <a:defRPr/>
            </a:lvl1pPr>
          </a:lstStyle>
          <a:p>
            <a:fld id="{1A896443-9111-3545-8074-D45CC25F46A3}" type="slidenum">
              <a:rPr lang="en-US" altLang="en-US"/>
              <a:pPr/>
              <a:t>‹#›</a:t>
            </a:fld>
            <a:endParaRPr lang="en-US" altLang="en-US"/>
          </a:p>
        </p:txBody>
      </p:sp>
    </p:spTree>
    <p:extLst>
      <p:ext uri="{BB962C8B-B14F-4D97-AF65-F5344CB8AC3E}">
        <p14:creationId xmlns:p14="http://schemas.microsoft.com/office/powerpoint/2010/main" val="268331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4">
            <a:extLst>
              <a:ext uri="{FF2B5EF4-FFF2-40B4-BE49-F238E27FC236}">
                <a16:creationId xmlns:a16="http://schemas.microsoft.com/office/drawing/2014/main" id="{2EC8EFC3-9EDF-B746-8449-829F3331EEF8}"/>
              </a:ext>
            </a:extLst>
          </p:cNvPr>
          <p:cNvSpPr>
            <a:spLocks noGrp="1" noChangeArrowheads="1"/>
          </p:cNvSpPr>
          <p:nvPr>
            <p:ph type="dt" sz="half" idx="10"/>
          </p:nvPr>
        </p:nvSpPr>
        <p:spPr/>
        <p:txBody>
          <a:bodyPr/>
          <a:lstStyle>
            <a:lvl1pPr fontAlgn="auto">
              <a:spcBef>
                <a:spcPts val="0"/>
              </a:spcBef>
              <a:spcAft>
                <a:spcPts val="0"/>
              </a:spcAft>
              <a:defRPr>
                <a:effectLst>
                  <a:outerShdw blurRad="38100" dist="38100" dir="2700000" algn="tl">
                    <a:srgbClr val="000000"/>
                  </a:outerShdw>
                </a:effectLst>
                <a:latin typeface="+mn-lt"/>
                <a:ea typeface="+mn-ea"/>
                <a:cs typeface="+mn-cs"/>
              </a:defRPr>
            </a:lvl1pPr>
          </a:lstStyle>
          <a:p>
            <a:pPr>
              <a:defRPr/>
            </a:pPr>
            <a:endParaRPr lang="en-US"/>
          </a:p>
        </p:txBody>
      </p:sp>
      <p:sp>
        <p:nvSpPr>
          <p:cNvPr id="7" name="Rectangle 45">
            <a:extLst>
              <a:ext uri="{FF2B5EF4-FFF2-40B4-BE49-F238E27FC236}">
                <a16:creationId xmlns:a16="http://schemas.microsoft.com/office/drawing/2014/main" id="{F8E4EE13-AFAB-A644-B8FA-7CD9F74B9535}"/>
              </a:ext>
            </a:extLst>
          </p:cNvPr>
          <p:cNvSpPr>
            <a:spLocks noGrp="1" noChangeArrowheads="1"/>
          </p:cNvSpPr>
          <p:nvPr>
            <p:ph type="ftr" sz="quarter" idx="11"/>
          </p:nvPr>
        </p:nvSpPr>
        <p:spPr/>
        <p:txBody>
          <a:bodyPr/>
          <a:lstStyle>
            <a:lvl1pPr fontAlgn="auto">
              <a:spcBef>
                <a:spcPts val="0"/>
              </a:spcBef>
              <a:spcAft>
                <a:spcPts val="0"/>
              </a:spcAft>
              <a:defRPr>
                <a:effectLst>
                  <a:outerShdw blurRad="38100" dist="38100" dir="2700000" algn="tl">
                    <a:srgbClr val="000000"/>
                  </a:outerShdw>
                </a:effectLst>
                <a:latin typeface="+mn-lt"/>
                <a:ea typeface="+mn-ea"/>
                <a:cs typeface="+mn-cs"/>
              </a:defRPr>
            </a:lvl1pPr>
          </a:lstStyle>
          <a:p>
            <a:pPr>
              <a:defRPr/>
            </a:pPr>
            <a:endParaRPr lang="en-US"/>
          </a:p>
        </p:txBody>
      </p:sp>
      <p:sp>
        <p:nvSpPr>
          <p:cNvPr id="8" name="Rectangle 46">
            <a:extLst>
              <a:ext uri="{FF2B5EF4-FFF2-40B4-BE49-F238E27FC236}">
                <a16:creationId xmlns:a16="http://schemas.microsoft.com/office/drawing/2014/main" id="{C8F1E466-ED72-3646-875C-17E2E544DA21}"/>
              </a:ext>
            </a:extLst>
          </p:cNvPr>
          <p:cNvSpPr>
            <a:spLocks noGrp="1" noChangeArrowheads="1"/>
          </p:cNvSpPr>
          <p:nvPr>
            <p:ph type="sldNum" sz="quarter" idx="12"/>
          </p:nvPr>
        </p:nvSpPr>
        <p:spPr/>
        <p:txBody>
          <a:bodyPr/>
          <a:lstStyle>
            <a:lvl1pPr>
              <a:defRPr/>
            </a:lvl1pPr>
          </a:lstStyle>
          <a:p>
            <a:fld id="{41149D3E-99ED-9E4F-B051-C2A33176483D}" type="slidenum">
              <a:rPr lang="en-US" altLang="en-US"/>
              <a:pPr/>
              <a:t>‹#›</a:t>
            </a:fld>
            <a:endParaRPr lang="en-US" altLang="en-US"/>
          </a:p>
        </p:txBody>
      </p:sp>
    </p:spTree>
    <p:extLst>
      <p:ext uri="{BB962C8B-B14F-4D97-AF65-F5344CB8AC3E}">
        <p14:creationId xmlns:p14="http://schemas.microsoft.com/office/powerpoint/2010/main" val="1814837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AEA29130-BF87-1245-9A29-82D771F8B0EA}"/>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3" name="Rectangle 9">
            <a:extLst>
              <a:ext uri="{FF2B5EF4-FFF2-40B4-BE49-F238E27FC236}">
                <a16:creationId xmlns:a16="http://schemas.microsoft.com/office/drawing/2014/main" id="{5794892D-172F-084E-8297-9CE5EF2E0D60}"/>
              </a:ext>
            </a:extLst>
          </p:cNvPr>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4" name="Rectangle 10">
            <a:extLst>
              <a:ext uri="{FF2B5EF4-FFF2-40B4-BE49-F238E27FC236}">
                <a16:creationId xmlns:a16="http://schemas.microsoft.com/office/drawing/2014/main" id="{25428C35-0738-FD4F-95A3-C3CB29B436B7}"/>
              </a:ext>
            </a:extLst>
          </p:cNvPr>
          <p:cNvSpPr>
            <a:spLocks noGrp="1" noChangeArrowheads="1"/>
          </p:cNvSpPr>
          <p:nvPr>
            <p:ph type="sldNum" sz="quarter" idx="12"/>
          </p:nvPr>
        </p:nvSpPr>
        <p:spPr/>
        <p:txBody>
          <a:bodyPr/>
          <a:lstStyle>
            <a:lvl1pPr>
              <a:defRPr/>
            </a:lvl1pPr>
          </a:lstStyle>
          <a:p>
            <a:fld id="{7D401F3E-35ED-EF4A-8197-FE9780474C6D}" type="slidenum">
              <a:rPr lang="en-US" altLang="en-US"/>
              <a:pPr/>
              <a:t>‹#›</a:t>
            </a:fld>
            <a:endParaRPr lang="en-US" altLang="en-US"/>
          </a:p>
        </p:txBody>
      </p:sp>
    </p:spTree>
    <p:extLst>
      <p:ext uri="{BB962C8B-B14F-4D97-AF65-F5344CB8AC3E}">
        <p14:creationId xmlns:p14="http://schemas.microsoft.com/office/powerpoint/2010/main" val="3176901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1B0C2A0F-E91A-014D-8972-7A0174153022}"/>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9">
            <a:extLst>
              <a:ext uri="{FF2B5EF4-FFF2-40B4-BE49-F238E27FC236}">
                <a16:creationId xmlns:a16="http://schemas.microsoft.com/office/drawing/2014/main" id="{B4946198-DE95-EF4B-BC87-EEF807CCF6E1}"/>
              </a:ext>
            </a:extLst>
          </p:cNvPr>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7" name="Rectangle 10">
            <a:extLst>
              <a:ext uri="{FF2B5EF4-FFF2-40B4-BE49-F238E27FC236}">
                <a16:creationId xmlns:a16="http://schemas.microsoft.com/office/drawing/2014/main" id="{8BC55E99-CDD6-934F-9CD9-6D0DC7A81D8B}"/>
              </a:ext>
            </a:extLst>
          </p:cNvPr>
          <p:cNvSpPr>
            <a:spLocks noGrp="1" noChangeArrowheads="1"/>
          </p:cNvSpPr>
          <p:nvPr>
            <p:ph type="sldNum" sz="quarter" idx="12"/>
          </p:nvPr>
        </p:nvSpPr>
        <p:spPr/>
        <p:txBody>
          <a:bodyPr/>
          <a:lstStyle>
            <a:lvl1pPr>
              <a:defRPr/>
            </a:lvl1pPr>
          </a:lstStyle>
          <a:p>
            <a:fld id="{9EADC7B0-AE79-414A-B1D0-0D5EBAF76955}" type="slidenum">
              <a:rPr lang="en-US" altLang="en-US"/>
              <a:pPr/>
              <a:t>‹#›</a:t>
            </a:fld>
            <a:endParaRPr lang="en-US" altLang="en-US"/>
          </a:p>
        </p:txBody>
      </p:sp>
    </p:spTree>
    <p:extLst>
      <p:ext uri="{BB962C8B-B14F-4D97-AF65-F5344CB8AC3E}">
        <p14:creationId xmlns:p14="http://schemas.microsoft.com/office/powerpoint/2010/main" val="12561169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C8414902-004D-C342-B3D2-192D9CA65B58}"/>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9">
            <a:extLst>
              <a:ext uri="{FF2B5EF4-FFF2-40B4-BE49-F238E27FC236}">
                <a16:creationId xmlns:a16="http://schemas.microsoft.com/office/drawing/2014/main" id="{DD730A14-7A4A-754B-9167-892CD5FFF1EB}"/>
              </a:ext>
            </a:extLst>
          </p:cNvPr>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10">
            <a:extLst>
              <a:ext uri="{FF2B5EF4-FFF2-40B4-BE49-F238E27FC236}">
                <a16:creationId xmlns:a16="http://schemas.microsoft.com/office/drawing/2014/main" id="{EB7F0250-BD0B-9F4A-9A9A-C42E43B546A9}"/>
              </a:ext>
            </a:extLst>
          </p:cNvPr>
          <p:cNvSpPr>
            <a:spLocks noGrp="1" noChangeArrowheads="1"/>
          </p:cNvSpPr>
          <p:nvPr>
            <p:ph type="sldNum" sz="quarter" idx="12"/>
          </p:nvPr>
        </p:nvSpPr>
        <p:spPr/>
        <p:txBody>
          <a:bodyPr/>
          <a:lstStyle>
            <a:lvl1pPr>
              <a:defRPr/>
            </a:lvl1pPr>
          </a:lstStyle>
          <a:p>
            <a:fld id="{4CEF3B6E-86EE-4E47-888F-0051607D3171}" type="slidenum">
              <a:rPr lang="en-US" altLang="en-US"/>
              <a:pPr/>
              <a:t>‹#›</a:t>
            </a:fld>
            <a:endParaRPr lang="en-US" altLang="en-US"/>
          </a:p>
        </p:txBody>
      </p:sp>
    </p:spTree>
    <p:extLst>
      <p:ext uri="{BB962C8B-B14F-4D97-AF65-F5344CB8AC3E}">
        <p14:creationId xmlns:p14="http://schemas.microsoft.com/office/powerpoint/2010/main" val="1323668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BDB29C0-B201-1C4E-A4E8-32A969832C91}"/>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5">
            <a:extLst>
              <a:ext uri="{FF2B5EF4-FFF2-40B4-BE49-F238E27FC236}">
                <a16:creationId xmlns:a16="http://schemas.microsoft.com/office/drawing/2014/main" id="{23ECD046-2F66-1145-BD42-C7F11C59C969}"/>
              </a:ext>
            </a:extLst>
          </p:cNvPr>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6">
            <a:extLst>
              <a:ext uri="{FF2B5EF4-FFF2-40B4-BE49-F238E27FC236}">
                <a16:creationId xmlns:a16="http://schemas.microsoft.com/office/drawing/2014/main" id="{976E59CB-79D5-D743-919A-7695CCB7C076}"/>
              </a:ext>
            </a:extLst>
          </p:cNvPr>
          <p:cNvSpPr>
            <a:spLocks noGrp="1" noChangeArrowheads="1"/>
          </p:cNvSpPr>
          <p:nvPr>
            <p:ph type="sldNum" sz="quarter" idx="12"/>
          </p:nvPr>
        </p:nvSpPr>
        <p:spPr/>
        <p:txBody>
          <a:bodyPr/>
          <a:lstStyle>
            <a:lvl1pPr>
              <a:defRPr>
                <a:latin typeface="Tahoma" panose="020B0604030504040204" pitchFamily="34" charset="0"/>
              </a:defRPr>
            </a:lvl1pPr>
          </a:lstStyle>
          <a:p>
            <a:fld id="{A8CE7672-B270-3346-93DD-05413878433D}" type="slidenum">
              <a:rPr lang="en-US" altLang="en-US"/>
              <a:pPr/>
              <a:t>‹#›</a:t>
            </a:fld>
            <a:endParaRPr lang="en-US" altLang="en-US"/>
          </a:p>
        </p:txBody>
      </p:sp>
    </p:spTree>
    <p:extLst>
      <p:ext uri="{BB962C8B-B14F-4D97-AF65-F5344CB8AC3E}">
        <p14:creationId xmlns:p14="http://schemas.microsoft.com/office/powerpoint/2010/main" val="3897510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F7914FD1-93D2-9249-8013-083199DF388C}"/>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8">
            <a:extLst>
              <a:ext uri="{FF2B5EF4-FFF2-40B4-BE49-F238E27FC236}">
                <a16:creationId xmlns:a16="http://schemas.microsoft.com/office/drawing/2014/main" id="{5FFC9F8C-6B9F-774F-BF1E-037CE3C9CED4}"/>
              </a:ext>
            </a:extLst>
          </p:cNvPr>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9">
            <a:extLst>
              <a:ext uri="{FF2B5EF4-FFF2-40B4-BE49-F238E27FC236}">
                <a16:creationId xmlns:a16="http://schemas.microsoft.com/office/drawing/2014/main" id="{95A0CBF6-72F6-9E46-8546-51FC6856ABB0}"/>
              </a:ext>
            </a:extLst>
          </p:cNvPr>
          <p:cNvSpPr>
            <a:spLocks noGrp="1" noChangeArrowheads="1"/>
          </p:cNvSpPr>
          <p:nvPr>
            <p:ph type="sldNum" sz="quarter" idx="12"/>
          </p:nvPr>
        </p:nvSpPr>
        <p:spPr/>
        <p:txBody>
          <a:bodyPr/>
          <a:lstStyle>
            <a:lvl1pPr>
              <a:defRPr/>
            </a:lvl1pPr>
          </a:lstStyle>
          <a:p>
            <a:fld id="{1976F5A7-1FBA-F64E-B6E8-BB4E0661E9B4}" type="slidenum">
              <a:rPr lang="en-US" altLang="en-US"/>
              <a:pPr/>
              <a:t>‹#›</a:t>
            </a:fld>
            <a:endParaRPr lang="en-US" altLang="en-US"/>
          </a:p>
        </p:txBody>
      </p:sp>
    </p:spTree>
    <p:extLst>
      <p:ext uri="{BB962C8B-B14F-4D97-AF65-F5344CB8AC3E}">
        <p14:creationId xmlns:p14="http://schemas.microsoft.com/office/powerpoint/2010/main" val="34067044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a:extLst>
              <a:ext uri="{FF2B5EF4-FFF2-40B4-BE49-F238E27FC236}">
                <a16:creationId xmlns:a16="http://schemas.microsoft.com/office/drawing/2014/main" id="{A1F089A1-44D3-D34C-997A-8C0473EB3A1D}"/>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8">
            <a:extLst>
              <a:ext uri="{FF2B5EF4-FFF2-40B4-BE49-F238E27FC236}">
                <a16:creationId xmlns:a16="http://schemas.microsoft.com/office/drawing/2014/main" id="{67728CEB-1CE1-6444-952B-F0EE23B7E28C}"/>
              </a:ext>
            </a:extLst>
          </p:cNvPr>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9">
            <a:extLst>
              <a:ext uri="{FF2B5EF4-FFF2-40B4-BE49-F238E27FC236}">
                <a16:creationId xmlns:a16="http://schemas.microsoft.com/office/drawing/2014/main" id="{13CB5C52-C9A9-164F-907B-51AE447ACBCF}"/>
              </a:ext>
            </a:extLst>
          </p:cNvPr>
          <p:cNvSpPr>
            <a:spLocks noGrp="1" noChangeArrowheads="1"/>
          </p:cNvSpPr>
          <p:nvPr>
            <p:ph type="sldNum" sz="quarter" idx="12"/>
          </p:nvPr>
        </p:nvSpPr>
        <p:spPr/>
        <p:txBody>
          <a:bodyPr/>
          <a:lstStyle>
            <a:lvl1pPr>
              <a:defRPr/>
            </a:lvl1pPr>
          </a:lstStyle>
          <a:p>
            <a:fld id="{2C3243C4-D3EF-A94E-BD4E-3BBEEB5A42BA}" type="slidenum">
              <a:rPr lang="en-US" altLang="en-US"/>
              <a:pPr/>
              <a:t>‹#›</a:t>
            </a:fld>
            <a:endParaRPr lang="en-US" altLang="en-US"/>
          </a:p>
        </p:txBody>
      </p:sp>
    </p:spTree>
    <p:extLst>
      <p:ext uri="{BB962C8B-B14F-4D97-AF65-F5344CB8AC3E}">
        <p14:creationId xmlns:p14="http://schemas.microsoft.com/office/powerpoint/2010/main" val="2263679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682D07-A4C8-EA45-9506-AE945431FFAE}"/>
              </a:ext>
            </a:extLst>
          </p:cNvPr>
          <p:cNvSpPr>
            <a:spLocks noGrp="1" noChangeArrowheads="1"/>
          </p:cNvSpPr>
          <p:nvPr>
            <p:ph type="dt" sz="half" idx="10"/>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5" name="Rectangle 5">
            <a:extLst>
              <a:ext uri="{FF2B5EF4-FFF2-40B4-BE49-F238E27FC236}">
                <a16:creationId xmlns:a16="http://schemas.microsoft.com/office/drawing/2014/main" id="{330352AC-1C03-4F46-B60F-94E4BEF7F68C}"/>
              </a:ext>
            </a:extLst>
          </p:cNvPr>
          <p:cNvSpPr>
            <a:spLocks noGrp="1" noChangeArrowheads="1"/>
          </p:cNvSpPr>
          <p:nvPr>
            <p:ph type="ftr" sz="quarter" idx="11"/>
          </p:nvPr>
        </p:nvSpPr>
        <p:spPr/>
        <p:txBody>
          <a:bodyPr/>
          <a:lstStyle>
            <a:lvl1pPr fontAlgn="auto">
              <a:spcBef>
                <a:spcPts val="0"/>
              </a:spcBef>
              <a:spcAft>
                <a:spcPts val="0"/>
              </a:spcAft>
              <a:defRPr>
                <a:latin typeface="+mn-lt"/>
                <a:ea typeface="+mn-ea"/>
                <a:cs typeface="+mn-cs"/>
              </a:defRPr>
            </a:lvl1pPr>
          </a:lstStyle>
          <a:p>
            <a:pPr>
              <a:defRPr/>
            </a:pPr>
            <a:endParaRPr lang="en-US"/>
          </a:p>
        </p:txBody>
      </p:sp>
      <p:sp>
        <p:nvSpPr>
          <p:cNvPr id="6" name="Rectangle 6">
            <a:extLst>
              <a:ext uri="{FF2B5EF4-FFF2-40B4-BE49-F238E27FC236}">
                <a16:creationId xmlns:a16="http://schemas.microsoft.com/office/drawing/2014/main" id="{D1946A49-29DA-964B-B352-A95845A0D89C}"/>
              </a:ext>
            </a:extLst>
          </p:cNvPr>
          <p:cNvSpPr>
            <a:spLocks noGrp="1" noChangeArrowheads="1"/>
          </p:cNvSpPr>
          <p:nvPr>
            <p:ph type="sldNum" sz="quarter" idx="12"/>
          </p:nvPr>
        </p:nvSpPr>
        <p:spPr/>
        <p:txBody>
          <a:bodyPr/>
          <a:lstStyle>
            <a:lvl1pPr>
              <a:defRPr/>
            </a:lvl1pPr>
          </a:lstStyle>
          <a:p>
            <a:fld id="{38F1BCF7-B020-1C46-A8FE-DFB70FB1E189}" type="slidenum">
              <a:rPr lang="en-US" altLang="en-US"/>
              <a:pPr/>
              <a:t>‹#›</a:t>
            </a:fld>
            <a:endParaRPr lang="en-US" altLang="en-US"/>
          </a:p>
        </p:txBody>
      </p:sp>
    </p:spTree>
    <p:extLst>
      <p:ext uri="{BB962C8B-B14F-4D97-AF65-F5344CB8AC3E}">
        <p14:creationId xmlns:p14="http://schemas.microsoft.com/office/powerpoint/2010/main" val="2831488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a:extLst>
              <a:ext uri="{FF2B5EF4-FFF2-40B4-BE49-F238E27FC236}">
                <a16:creationId xmlns:a16="http://schemas.microsoft.com/office/drawing/2014/main" id="{2C8671AC-AF20-CB4F-98AC-4EF8CFEB3B7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5">
            <a:extLst>
              <a:ext uri="{FF2B5EF4-FFF2-40B4-BE49-F238E27FC236}">
                <a16:creationId xmlns:a16="http://schemas.microsoft.com/office/drawing/2014/main" id="{2196DAED-3DF7-9143-BF67-35E7E17A4F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6">
            <a:extLst>
              <a:ext uri="{FF2B5EF4-FFF2-40B4-BE49-F238E27FC236}">
                <a16:creationId xmlns:a16="http://schemas.microsoft.com/office/drawing/2014/main" id="{A486ECE1-E702-2A48-A3A5-519B0AF73671}"/>
              </a:ext>
            </a:extLst>
          </p:cNvPr>
          <p:cNvSpPr>
            <a:spLocks noGrp="1" noChangeArrowheads="1"/>
          </p:cNvSpPr>
          <p:nvPr>
            <p:ph type="sldNum" sz="quarter" idx="12"/>
          </p:nvPr>
        </p:nvSpPr>
        <p:spPr>
          <a:ln/>
        </p:spPr>
        <p:txBody>
          <a:bodyPr/>
          <a:lstStyle>
            <a:lvl1pPr>
              <a:defRPr/>
            </a:lvl1pPr>
          </a:lstStyle>
          <a:p>
            <a:fld id="{1D4C7D47-EF73-3041-AC8A-DD4D24155492}" type="slidenum">
              <a:rPr lang="en-US" altLang="en-US"/>
              <a:pPr/>
              <a:t>‹#›</a:t>
            </a:fld>
            <a:endParaRPr lang="en-US" altLang="en-US"/>
          </a:p>
        </p:txBody>
      </p:sp>
    </p:spTree>
    <p:extLst>
      <p:ext uri="{BB962C8B-B14F-4D97-AF65-F5344CB8AC3E}">
        <p14:creationId xmlns:p14="http://schemas.microsoft.com/office/powerpoint/2010/main" val="35702784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19400" y="609600"/>
            <a:ext cx="6096000" cy="1143000"/>
          </a:xfrm>
        </p:spPr>
        <p:txBody>
          <a:bodyPr/>
          <a:lstStyle/>
          <a:p>
            <a:r>
              <a:rPr lang="en-US"/>
              <a:t>Click to edit Master title style</a:t>
            </a:r>
          </a:p>
        </p:txBody>
      </p:sp>
      <p:sp>
        <p:nvSpPr>
          <p:cNvPr id="3" name="Text Placeholder 2"/>
          <p:cNvSpPr>
            <a:spLocks noGrp="1"/>
          </p:cNvSpPr>
          <p:nvPr>
            <p:ph type="body" sz="half" idx="1"/>
          </p:nvPr>
        </p:nvSpPr>
        <p:spPr>
          <a:xfrm>
            <a:off x="28194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0D2291EE-7FC8-9D47-9EA1-008E411FEBC7}"/>
              </a:ext>
            </a:extLst>
          </p:cNvPr>
          <p:cNvSpPr>
            <a:spLocks noGrp="1" noChangeArrowheads="1"/>
          </p:cNvSpPr>
          <p:nvPr>
            <p:ph type="dt" sz="half" idx="10"/>
          </p:nvPr>
        </p:nvSpPr>
        <p:spPr/>
        <p:txBody>
          <a:bodyPr/>
          <a:lstStyle>
            <a:lvl1pPr>
              <a:defRPr>
                <a:cs typeface="Arial" panose="020B0604020202020204" pitchFamily="34" charset="0"/>
              </a:defRPr>
            </a:lvl1pPr>
          </a:lstStyle>
          <a:p>
            <a:fld id="{3B73ABBE-C1C9-2D4F-9DA4-DE6FEB6223E4}" type="datetime1">
              <a:rPr lang="en-US" altLang="en-US"/>
              <a:pPr/>
              <a:t>11/12/19</a:t>
            </a:fld>
            <a:endParaRPr lang="en-US" altLang="en-US"/>
          </a:p>
        </p:txBody>
      </p:sp>
      <p:sp>
        <p:nvSpPr>
          <p:cNvPr id="6" name="Rectangle 6">
            <a:extLst>
              <a:ext uri="{FF2B5EF4-FFF2-40B4-BE49-F238E27FC236}">
                <a16:creationId xmlns:a16="http://schemas.microsoft.com/office/drawing/2014/main" id="{D181A827-1DE6-5E4C-B162-39669262C4BB}"/>
              </a:ext>
            </a:extLst>
          </p:cNvPr>
          <p:cNvSpPr>
            <a:spLocks noGrp="1" noChangeArrowheads="1"/>
          </p:cNvSpPr>
          <p:nvPr>
            <p:ph type="ftr" sz="quarter" idx="11"/>
          </p:nvPr>
        </p:nvSpPr>
        <p:spPr/>
        <p:txBody>
          <a:bodyPr/>
          <a:lstStyle>
            <a:lvl1pPr fontAlgn="auto">
              <a:spcBef>
                <a:spcPts val="0"/>
              </a:spcBef>
              <a:spcAft>
                <a:spcPts val="0"/>
              </a:spcAft>
              <a:defRPr>
                <a:latin typeface="+mn-lt"/>
                <a:ea typeface="Arial" charset="0"/>
                <a:cs typeface="Arial" charset="0"/>
              </a:defRPr>
            </a:lvl1pPr>
          </a:lstStyle>
          <a:p>
            <a:pPr>
              <a:defRPr/>
            </a:pPr>
            <a:endParaRPr lang="en-US"/>
          </a:p>
        </p:txBody>
      </p:sp>
      <p:sp>
        <p:nvSpPr>
          <p:cNvPr id="7" name="Rectangle 7">
            <a:extLst>
              <a:ext uri="{FF2B5EF4-FFF2-40B4-BE49-F238E27FC236}">
                <a16:creationId xmlns:a16="http://schemas.microsoft.com/office/drawing/2014/main" id="{053AD96F-281B-4443-A1D5-502338A77E25}"/>
              </a:ext>
            </a:extLst>
          </p:cNvPr>
          <p:cNvSpPr>
            <a:spLocks noGrp="1" noChangeArrowheads="1"/>
          </p:cNvSpPr>
          <p:nvPr>
            <p:ph type="sldNum" sz="quarter" idx="12"/>
          </p:nvPr>
        </p:nvSpPr>
        <p:spPr/>
        <p:txBody>
          <a:bodyPr/>
          <a:lstStyle>
            <a:lvl1pPr>
              <a:defRPr>
                <a:cs typeface="Arial" panose="020B0604020202020204" pitchFamily="34" charset="0"/>
              </a:defRPr>
            </a:lvl1pPr>
          </a:lstStyle>
          <a:p>
            <a:fld id="{74962601-77A6-B048-BEBB-62A337466F8C}" type="slidenum">
              <a:rPr lang="en-US" altLang="en-US"/>
              <a:pPr/>
              <a:t>‹#›</a:t>
            </a:fld>
            <a:endParaRPr lang="en-US" altLang="en-US"/>
          </a:p>
        </p:txBody>
      </p:sp>
    </p:spTree>
    <p:extLst>
      <p:ext uri="{BB962C8B-B14F-4D97-AF65-F5344CB8AC3E}">
        <p14:creationId xmlns:p14="http://schemas.microsoft.com/office/powerpoint/2010/main" val="20412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a:extLst>
              <a:ext uri="{FF2B5EF4-FFF2-40B4-BE49-F238E27FC236}">
                <a16:creationId xmlns:a16="http://schemas.microsoft.com/office/drawing/2014/main" id="{95207CC1-F419-2244-A656-2C5B30BCA53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ECC81D45-390D-A242-AE2F-2F42A22C840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27CF1743-E0BC-304E-94A8-3A7C83D622A5}"/>
              </a:ext>
            </a:extLst>
          </p:cNvPr>
          <p:cNvSpPr>
            <a:spLocks noGrp="1" noChangeArrowheads="1"/>
          </p:cNvSpPr>
          <p:nvPr>
            <p:ph type="sldNum" sz="quarter" idx="12"/>
          </p:nvPr>
        </p:nvSpPr>
        <p:spPr>
          <a:ln/>
        </p:spPr>
        <p:txBody>
          <a:bodyPr/>
          <a:lstStyle>
            <a:lvl1pPr>
              <a:defRPr/>
            </a:lvl1pPr>
          </a:lstStyle>
          <a:p>
            <a:fld id="{A23DEDA1-3CBF-8D44-9D1A-DEA51FDB44A0}" type="slidenum">
              <a:rPr lang="en-US" altLang="en-US"/>
              <a:pPr/>
              <a:t>‹#›</a:t>
            </a:fld>
            <a:endParaRPr lang="en-US" altLang="en-US"/>
          </a:p>
        </p:txBody>
      </p:sp>
    </p:spTree>
    <p:extLst>
      <p:ext uri="{BB962C8B-B14F-4D97-AF65-F5344CB8AC3E}">
        <p14:creationId xmlns:p14="http://schemas.microsoft.com/office/powerpoint/2010/main" val="274381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a:extLst>
              <a:ext uri="{FF2B5EF4-FFF2-40B4-BE49-F238E27FC236}">
                <a16:creationId xmlns:a16="http://schemas.microsoft.com/office/drawing/2014/main" id="{950F92D9-C612-7844-AF51-6DA3F87D551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5">
            <a:extLst>
              <a:ext uri="{FF2B5EF4-FFF2-40B4-BE49-F238E27FC236}">
                <a16:creationId xmlns:a16="http://schemas.microsoft.com/office/drawing/2014/main" id="{7E4D628E-99FA-E649-8D59-6D18960596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6">
            <a:extLst>
              <a:ext uri="{FF2B5EF4-FFF2-40B4-BE49-F238E27FC236}">
                <a16:creationId xmlns:a16="http://schemas.microsoft.com/office/drawing/2014/main" id="{FD8F3BA1-1C67-934B-9604-12A86107CE1A}"/>
              </a:ext>
            </a:extLst>
          </p:cNvPr>
          <p:cNvSpPr>
            <a:spLocks noGrp="1" noChangeArrowheads="1"/>
          </p:cNvSpPr>
          <p:nvPr>
            <p:ph type="sldNum" sz="quarter" idx="12"/>
          </p:nvPr>
        </p:nvSpPr>
        <p:spPr>
          <a:ln/>
        </p:spPr>
        <p:txBody>
          <a:bodyPr/>
          <a:lstStyle>
            <a:lvl1pPr>
              <a:defRPr/>
            </a:lvl1pPr>
          </a:lstStyle>
          <a:p>
            <a:fld id="{F5A09C77-5984-B44C-B7F1-3514B4077BDB}" type="slidenum">
              <a:rPr lang="en-US" altLang="en-US"/>
              <a:pPr/>
              <a:t>‹#›</a:t>
            </a:fld>
            <a:endParaRPr lang="en-US" altLang="en-US"/>
          </a:p>
        </p:txBody>
      </p:sp>
    </p:spTree>
    <p:extLst>
      <p:ext uri="{BB962C8B-B14F-4D97-AF65-F5344CB8AC3E}">
        <p14:creationId xmlns:p14="http://schemas.microsoft.com/office/powerpoint/2010/main" val="1478482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a:extLst>
              <a:ext uri="{FF2B5EF4-FFF2-40B4-BE49-F238E27FC236}">
                <a16:creationId xmlns:a16="http://schemas.microsoft.com/office/drawing/2014/main" id="{29CFB7AB-6017-694A-B194-84C53231EF0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5">
            <a:extLst>
              <a:ext uri="{FF2B5EF4-FFF2-40B4-BE49-F238E27FC236}">
                <a16:creationId xmlns:a16="http://schemas.microsoft.com/office/drawing/2014/main" id="{CAD841B8-2FF3-ED41-9C79-64778E1D086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6">
            <a:extLst>
              <a:ext uri="{FF2B5EF4-FFF2-40B4-BE49-F238E27FC236}">
                <a16:creationId xmlns:a16="http://schemas.microsoft.com/office/drawing/2014/main" id="{A18EE52F-0108-7544-9B21-A51A5882C985}"/>
              </a:ext>
            </a:extLst>
          </p:cNvPr>
          <p:cNvSpPr>
            <a:spLocks noGrp="1" noChangeArrowheads="1"/>
          </p:cNvSpPr>
          <p:nvPr>
            <p:ph type="sldNum" sz="quarter" idx="12"/>
          </p:nvPr>
        </p:nvSpPr>
        <p:spPr>
          <a:ln/>
        </p:spPr>
        <p:txBody>
          <a:bodyPr/>
          <a:lstStyle>
            <a:lvl1pPr>
              <a:defRPr/>
            </a:lvl1pPr>
          </a:lstStyle>
          <a:p>
            <a:fld id="{43688894-D2E4-C044-9517-3363F9AFF1B5}" type="slidenum">
              <a:rPr lang="en-US" altLang="en-US"/>
              <a:pPr/>
              <a:t>‹#›</a:t>
            </a:fld>
            <a:endParaRPr lang="en-US" altLang="en-US"/>
          </a:p>
        </p:txBody>
      </p:sp>
    </p:spTree>
    <p:extLst>
      <p:ext uri="{BB962C8B-B14F-4D97-AF65-F5344CB8AC3E}">
        <p14:creationId xmlns:p14="http://schemas.microsoft.com/office/powerpoint/2010/main" val="4219666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a:extLst>
              <a:ext uri="{FF2B5EF4-FFF2-40B4-BE49-F238E27FC236}">
                <a16:creationId xmlns:a16="http://schemas.microsoft.com/office/drawing/2014/main" id="{1CBC686E-7D8A-F947-BD5D-A8583C8DA0D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5">
            <a:extLst>
              <a:ext uri="{FF2B5EF4-FFF2-40B4-BE49-F238E27FC236}">
                <a16:creationId xmlns:a16="http://schemas.microsoft.com/office/drawing/2014/main" id="{53CB9C09-EB5D-D14A-9F6F-5B03587216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6">
            <a:extLst>
              <a:ext uri="{FF2B5EF4-FFF2-40B4-BE49-F238E27FC236}">
                <a16:creationId xmlns:a16="http://schemas.microsoft.com/office/drawing/2014/main" id="{42282ACB-7935-364C-87FA-15F28A7ADC35}"/>
              </a:ext>
            </a:extLst>
          </p:cNvPr>
          <p:cNvSpPr>
            <a:spLocks noGrp="1" noChangeArrowheads="1"/>
          </p:cNvSpPr>
          <p:nvPr>
            <p:ph type="sldNum" sz="quarter" idx="12"/>
          </p:nvPr>
        </p:nvSpPr>
        <p:spPr>
          <a:ln/>
        </p:spPr>
        <p:txBody>
          <a:bodyPr/>
          <a:lstStyle>
            <a:lvl1pPr>
              <a:defRPr/>
            </a:lvl1pPr>
          </a:lstStyle>
          <a:p>
            <a:fld id="{873F1393-4CEB-9840-A589-02AD63C570C4}" type="slidenum">
              <a:rPr lang="en-US" altLang="en-US"/>
              <a:pPr/>
              <a:t>‹#›</a:t>
            </a:fld>
            <a:endParaRPr lang="en-US" altLang="en-US"/>
          </a:p>
        </p:txBody>
      </p:sp>
    </p:spTree>
    <p:extLst>
      <p:ext uri="{BB962C8B-B14F-4D97-AF65-F5344CB8AC3E}">
        <p14:creationId xmlns:p14="http://schemas.microsoft.com/office/powerpoint/2010/main" val="153374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AF80D31A-55E1-844F-88B9-0B8FB421A3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E4A3C75F-7FDE-A744-8175-BD15D9279A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FC071890-9834-F644-A82E-DD10F90957F2}"/>
              </a:ext>
            </a:extLst>
          </p:cNvPr>
          <p:cNvSpPr>
            <a:spLocks noGrp="1" noChangeArrowheads="1"/>
          </p:cNvSpPr>
          <p:nvPr>
            <p:ph type="sldNum" sz="quarter" idx="12"/>
          </p:nvPr>
        </p:nvSpPr>
        <p:spPr>
          <a:ln/>
        </p:spPr>
        <p:txBody>
          <a:bodyPr/>
          <a:lstStyle>
            <a:lvl1pPr>
              <a:defRPr/>
            </a:lvl1pPr>
          </a:lstStyle>
          <a:p>
            <a:fld id="{A652D83D-CC7C-3844-A8D7-517F2594F02A}" type="slidenum">
              <a:rPr lang="en-US" altLang="en-US"/>
              <a:pPr/>
              <a:t>‹#›</a:t>
            </a:fld>
            <a:endParaRPr lang="en-US" altLang="en-US"/>
          </a:p>
        </p:txBody>
      </p:sp>
    </p:spTree>
    <p:extLst>
      <p:ext uri="{BB962C8B-B14F-4D97-AF65-F5344CB8AC3E}">
        <p14:creationId xmlns:p14="http://schemas.microsoft.com/office/powerpoint/2010/main" val="227940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a:extLst>
              <a:ext uri="{FF2B5EF4-FFF2-40B4-BE49-F238E27FC236}">
                <a16:creationId xmlns:a16="http://schemas.microsoft.com/office/drawing/2014/main" id="{EDFEC576-0A6F-5343-BA95-1C6CE68F210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5">
            <a:extLst>
              <a:ext uri="{FF2B5EF4-FFF2-40B4-BE49-F238E27FC236}">
                <a16:creationId xmlns:a16="http://schemas.microsoft.com/office/drawing/2014/main" id="{C28DE8E1-0666-984A-804E-37C94EE591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6">
            <a:extLst>
              <a:ext uri="{FF2B5EF4-FFF2-40B4-BE49-F238E27FC236}">
                <a16:creationId xmlns:a16="http://schemas.microsoft.com/office/drawing/2014/main" id="{F037A79B-2027-5D49-9C9B-6E2905CA6DAB}"/>
              </a:ext>
            </a:extLst>
          </p:cNvPr>
          <p:cNvSpPr>
            <a:spLocks noGrp="1" noChangeArrowheads="1"/>
          </p:cNvSpPr>
          <p:nvPr>
            <p:ph type="sldNum" sz="quarter" idx="12"/>
          </p:nvPr>
        </p:nvSpPr>
        <p:spPr>
          <a:ln/>
        </p:spPr>
        <p:txBody>
          <a:bodyPr/>
          <a:lstStyle>
            <a:lvl1pPr>
              <a:defRPr/>
            </a:lvl1pPr>
          </a:lstStyle>
          <a:p>
            <a:fld id="{E148D1A9-4CE3-A84F-B283-B235600EE7D0}" type="slidenum">
              <a:rPr lang="en-US" altLang="en-US"/>
              <a:pPr/>
              <a:t>‹#›</a:t>
            </a:fld>
            <a:endParaRPr lang="en-US" altLang="en-US"/>
          </a:p>
        </p:txBody>
      </p:sp>
    </p:spTree>
    <p:extLst>
      <p:ext uri="{BB962C8B-B14F-4D97-AF65-F5344CB8AC3E}">
        <p14:creationId xmlns:p14="http://schemas.microsoft.com/office/powerpoint/2010/main" val="3714186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26.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27.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2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5.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9.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5"/>
        </a:solidFill>
        <a:effectLst/>
      </p:bgPr>
    </p:bg>
    <p:spTree>
      <p:nvGrpSpPr>
        <p:cNvPr id="1" name=""/>
        <p:cNvGrpSpPr/>
        <p:nvPr/>
      </p:nvGrpSpPr>
      <p:grpSpPr>
        <a:xfrm>
          <a:off x="0" y="0"/>
          <a:ext cx="0" cy="0"/>
          <a:chOff x="0" y="0"/>
          <a:chExt cx="0" cy="0"/>
        </a:xfrm>
      </p:grpSpPr>
      <p:sp>
        <p:nvSpPr>
          <p:cNvPr id="39978" name="Rectangle 42">
            <a:extLst>
              <a:ext uri="{FF2B5EF4-FFF2-40B4-BE49-F238E27FC236}">
                <a16:creationId xmlns:a16="http://schemas.microsoft.com/office/drawing/2014/main" id="{EDAABA69-9F9E-F047-8221-246ED8636D26}"/>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9979" name="Rectangle 43">
            <a:extLst>
              <a:ext uri="{FF2B5EF4-FFF2-40B4-BE49-F238E27FC236}">
                <a16:creationId xmlns:a16="http://schemas.microsoft.com/office/drawing/2014/main" id="{1B70138A-F82C-FB47-91F4-6CF536DFC78D}"/>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80" name="Rectangle 44">
            <a:extLst>
              <a:ext uri="{FF2B5EF4-FFF2-40B4-BE49-F238E27FC236}">
                <a16:creationId xmlns:a16="http://schemas.microsoft.com/office/drawing/2014/main" id="{A16CAAAC-3187-2F48-8711-41F18DCC3A27}"/>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charset="0"/>
                <a:ea typeface="Arial" charset="0"/>
                <a:cs typeface="Arial" charset="0"/>
              </a:defRPr>
            </a:lvl1pPr>
          </a:lstStyle>
          <a:p>
            <a:pPr>
              <a:defRPr/>
            </a:pPr>
            <a:endParaRPr lang="en-US"/>
          </a:p>
        </p:txBody>
      </p:sp>
      <p:sp>
        <p:nvSpPr>
          <p:cNvPr id="39981" name="Rectangle 45">
            <a:extLst>
              <a:ext uri="{FF2B5EF4-FFF2-40B4-BE49-F238E27FC236}">
                <a16:creationId xmlns:a16="http://schemas.microsoft.com/office/drawing/2014/main" id="{7738F0AB-6999-4B46-997E-02879C5A16B2}"/>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charset="0"/>
                <a:ea typeface="Arial" charset="0"/>
                <a:cs typeface="Arial" charset="0"/>
              </a:defRPr>
            </a:lvl1pPr>
          </a:lstStyle>
          <a:p>
            <a:pPr>
              <a:defRPr/>
            </a:pPr>
            <a:endParaRPr lang="en-US"/>
          </a:p>
        </p:txBody>
      </p:sp>
      <p:sp>
        <p:nvSpPr>
          <p:cNvPr id="39982" name="Rectangle 46">
            <a:extLst>
              <a:ext uri="{FF2B5EF4-FFF2-40B4-BE49-F238E27FC236}">
                <a16:creationId xmlns:a16="http://schemas.microsoft.com/office/drawing/2014/main" id="{737E7CFE-44BB-E949-BB73-405F10081972}"/>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80"/>
                  </a:outerShdw>
                </a:effectLst>
              </a:defRPr>
            </a:lvl1pPr>
          </a:lstStyle>
          <a:p>
            <a:fld id="{A6628BD7-3478-6B47-A6CA-DC97C860312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45"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4"/>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5"/>
        </a:buBlip>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6"/>
        </a:buBlip>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90000"/>
        <a:buFont typeface="Wingdings" charset="2"/>
        <a:buBlip>
          <a:blip r:embed="rId16"/>
        </a:buBlip>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770" name="Group 2">
            <a:extLst>
              <a:ext uri="{FF2B5EF4-FFF2-40B4-BE49-F238E27FC236}">
                <a16:creationId xmlns:a16="http://schemas.microsoft.com/office/drawing/2014/main" id="{B7F97905-D07C-A445-A3A2-D08251F84830}"/>
              </a:ext>
            </a:extLst>
          </p:cNvPr>
          <p:cNvGrpSpPr>
            <a:grpSpLocks/>
          </p:cNvGrpSpPr>
          <p:nvPr/>
        </p:nvGrpSpPr>
        <p:grpSpPr bwMode="auto">
          <a:xfrm>
            <a:off x="0" y="152400"/>
            <a:ext cx="8686800" cy="6096000"/>
            <a:chOff x="0" y="96"/>
            <a:chExt cx="5472" cy="3840"/>
          </a:xfrm>
        </p:grpSpPr>
        <p:sp>
          <p:nvSpPr>
            <p:cNvPr id="32776" name="AutoShape 3">
              <a:extLst>
                <a:ext uri="{FF2B5EF4-FFF2-40B4-BE49-F238E27FC236}">
                  <a16:creationId xmlns:a16="http://schemas.microsoft.com/office/drawing/2014/main" id="{BAC70B76-D259-0E4F-ACAE-026B2DC33CC7}"/>
                </a:ext>
              </a:extLst>
            </p:cNvPr>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2400">
                <a:solidFill>
                  <a:srgbClr val="000000"/>
                </a:solidFill>
                <a:latin typeface="Times New Roman" panose="02020603050405020304" pitchFamily="18" charset="0"/>
              </a:endParaRPr>
            </a:p>
          </p:txBody>
        </p:sp>
        <p:sp>
          <p:nvSpPr>
            <p:cNvPr id="32777" name="AutoShape 4">
              <a:extLst>
                <a:ext uri="{FF2B5EF4-FFF2-40B4-BE49-F238E27FC236}">
                  <a16:creationId xmlns:a16="http://schemas.microsoft.com/office/drawing/2014/main" id="{6EA37E35-71C2-E04B-9756-EFA25FB7F908}"/>
                </a:ext>
              </a:extLst>
            </p:cNvPr>
            <p:cNvSpPr>
              <a:spLocks noChangeArrowheads="1"/>
            </p:cNvSpPr>
            <p:nvPr/>
          </p:nvSpPr>
          <p:spPr bwMode="blackWhite">
            <a:xfrm>
              <a:off x="0" y="96"/>
              <a:ext cx="5376" cy="768"/>
            </a:xfrm>
            <a:custGeom>
              <a:avLst/>
              <a:gdLst>
                <a:gd name="T0" fmla="*/ 0 w 7000"/>
                <a:gd name="T1" fmla="*/ 0 h 1000"/>
                <a:gd name="T2" fmla="*/ 4992 w 7000"/>
                <a:gd name="T3" fmla="*/ -1 h 1000"/>
                <a:gd name="T4" fmla="*/ 5376 w 7000"/>
                <a:gd name="T5" fmla="*/ 384 h 1000"/>
                <a:gd name="T6" fmla="*/ 4991 w 7000"/>
                <a:gd name="T7" fmla="*/ 768 h 1000"/>
                <a:gd name="T8" fmla="*/ 0 w 7000"/>
                <a:gd name="T9" fmla="*/ 768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500" y="-1"/>
                  </a:lnTo>
                  <a:cubicBezTo>
                    <a:pt x="6776" y="0"/>
                    <a:pt x="7000" y="223"/>
                    <a:pt x="7000" y="500"/>
                  </a:cubicBezTo>
                  <a:cubicBezTo>
                    <a:pt x="7000" y="776"/>
                    <a:pt x="6776" y="1000"/>
                    <a:pt x="6499" y="1000"/>
                  </a:cubicBezTo>
                  <a:lnTo>
                    <a:pt x="0" y="100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2778" name="Line 5">
              <a:extLst>
                <a:ext uri="{FF2B5EF4-FFF2-40B4-BE49-F238E27FC236}">
                  <a16:creationId xmlns:a16="http://schemas.microsoft.com/office/drawing/2014/main" id="{470D0463-6055-1B44-AE30-0299CB595618}"/>
                </a:ext>
              </a:extLst>
            </p:cNvPr>
            <p:cNvSpPr>
              <a:spLocks noChangeShapeType="1"/>
            </p:cNvSpPr>
            <p:nvPr/>
          </p:nvSpPr>
          <p:spPr bwMode="auto">
            <a:xfrm>
              <a:off x="0" y="768"/>
              <a:ext cx="5088"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71" name="Rectangle 6">
            <a:extLst>
              <a:ext uri="{FF2B5EF4-FFF2-40B4-BE49-F238E27FC236}">
                <a16:creationId xmlns:a16="http://schemas.microsoft.com/office/drawing/2014/main" id="{92FBF2B8-7C2F-FC44-A39A-79BB187A9465}"/>
              </a:ext>
            </a:extLst>
          </p:cNvPr>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2772" name="Rectangle 7">
            <a:extLst>
              <a:ext uri="{FF2B5EF4-FFF2-40B4-BE49-F238E27FC236}">
                <a16:creationId xmlns:a16="http://schemas.microsoft.com/office/drawing/2014/main" id="{6A2E9E32-FC9E-DD4E-A19A-84E6C545A46B}"/>
              </a:ext>
            </a:extLst>
          </p:cNvPr>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4" name="Rectangle 8">
            <a:extLst>
              <a:ext uri="{FF2B5EF4-FFF2-40B4-BE49-F238E27FC236}">
                <a16:creationId xmlns:a16="http://schemas.microsoft.com/office/drawing/2014/main" id="{CDF6F116-0EDD-5C44-AF86-6F180F0C71F9}"/>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Arial" charset="0"/>
                <a:ea typeface="ＭＳ Ｐゴシック" charset="0"/>
                <a:cs typeface="Arial" charset="0"/>
              </a:defRPr>
            </a:lvl1pPr>
          </a:lstStyle>
          <a:p>
            <a:pPr>
              <a:defRPr/>
            </a:pPr>
            <a:endParaRPr lang="en-US"/>
          </a:p>
        </p:txBody>
      </p:sp>
      <p:sp>
        <p:nvSpPr>
          <p:cNvPr id="55305" name="Rectangle 9">
            <a:extLst>
              <a:ext uri="{FF2B5EF4-FFF2-40B4-BE49-F238E27FC236}">
                <a16:creationId xmlns:a16="http://schemas.microsoft.com/office/drawing/2014/main" id="{07EABC03-2901-954B-ACA0-E52276FD568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charset="0"/>
                <a:ea typeface="ＭＳ Ｐゴシック" charset="0"/>
                <a:cs typeface="Arial" charset="0"/>
              </a:defRPr>
            </a:lvl1pPr>
          </a:lstStyle>
          <a:p>
            <a:pPr>
              <a:defRPr/>
            </a:pPr>
            <a:endParaRPr lang="en-US"/>
          </a:p>
        </p:txBody>
      </p:sp>
      <p:sp>
        <p:nvSpPr>
          <p:cNvPr id="55306" name="Rectangle 10">
            <a:extLst>
              <a:ext uri="{FF2B5EF4-FFF2-40B4-BE49-F238E27FC236}">
                <a16:creationId xmlns:a16="http://schemas.microsoft.com/office/drawing/2014/main" id="{6F1B7D6B-90A7-2A4F-9578-21BCA11BA4B5}"/>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Arial Black" panose="020B0604020202020204" pitchFamily="34" charset="0"/>
              </a:defRPr>
            </a:lvl1pPr>
          </a:lstStyle>
          <a:p>
            <a:fld id="{BCBD477A-8C9B-2641-B377-C85E1BB60FA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1" r:id="rId1"/>
    <p:sldLayoutId id="2147484252" r:id="rId2"/>
    <p:sldLayoutId id="2147484253" r:id="rId3"/>
  </p:sldLayoutIdLst>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42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42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4200">
          <a:solidFill>
            <a:schemeClr val="tx2"/>
          </a:solidFill>
          <a:latin typeface="Arial" charset="0"/>
          <a:ea typeface="ＭＳ Ｐゴシック" charset="0"/>
          <a:cs typeface="Arial" charset="0"/>
        </a:defRPr>
      </a:lvl5pPr>
      <a:lvl6pPr marL="457200" algn="l" rtl="0" fontAlgn="base">
        <a:spcBef>
          <a:spcPct val="0"/>
        </a:spcBef>
        <a:spcAft>
          <a:spcPct val="0"/>
        </a:spcAft>
        <a:defRPr sz="4200">
          <a:solidFill>
            <a:schemeClr val="tx2"/>
          </a:solidFill>
          <a:latin typeface="Arial" charset="0"/>
          <a:ea typeface="Arial" charset="0"/>
          <a:cs typeface="Arial" charset="0"/>
        </a:defRPr>
      </a:lvl6pPr>
      <a:lvl7pPr marL="914400" algn="l" rtl="0" fontAlgn="base">
        <a:spcBef>
          <a:spcPct val="0"/>
        </a:spcBef>
        <a:spcAft>
          <a:spcPct val="0"/>
        </a:spcAft>
        <a:defRPr sz="4200">
          <a:solidFill>
            <a:schemeClr val="tx2"/>
          </a:solidFill>
          <a:latin typeface="Arial" charset="0"/>
          <a:ea typeface="Arial" charset="0"/>
          <a:cs typeface="Arial" charset="0"/>
        </a:defRPr>
      </a:lvl7pPr>
      <a:lvl8pPr marL="1371600" algn="l" rtl="0" fontAlgn="base">
        <a:spcBef>
          <a:spcPct val="0"/>
        </a:spcBef>
        <a:spcAft>
          <a:spcPct val="0"/>
        </a:spcAft>
        <a:defRPr sz="4200">
          <a:solidFill>
            <a:schemeClr val="tx2"/>
          </a:solidFill>
          <a:latin typeface="Arial" charset="0"/>
          <a:ea typeface="Arial" charset="0"/>
          <a:cs typeface="Arial" charset="0"/>
        </a:defRPr>
      </a:lvl8pPr>
      <a:lvl9pPr marL="1828800" algn="l" rtl="0" fontAlgn="base">
        <a:spcBef>
          <a:spcPct val="0"/>
        </a:spcBef>
        <a:spcAft>
          <a:spcPct val="0"/>
        </a:spcAft>
        <a:defRPr sz="42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ea typeface="+mn-ea"/>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ea typeface="+mn-ea"/>
          <a:cs typeface="+mn-cs"/>
        </a:defRPr>
      </a:lvl5pPr>
      <a:lvl6pPr marL="25146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6pPr>
      <a:lvl7pPr marL="29718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7pPr>
      <a:lvl8pPr marL="34290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8pPr>
      <a:lvl9pPr marL="3886200" indent="-228600" algn="l" rtl="0" fontAlgn="base">
        <a:spcBef>
          <a:spcPct val="20000"/>
        </a:spcBef>
        <a:spcAft>
          <a:spcPct val="0"/>
        </a:spcAft>
        <a:buClr>
          <a:schemeClr val="bg2"/>
        </a:buClr>
        <a:buSzPct val="40000"/>
        <a:buFont typeface="Wingdings" charset="2"/>
        <a:buChar char="l"/>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003420C-C6B5-9946-ABF4-82E441297214}"/>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8371" name="Rectangle 3">
            <a:extLst>
              <a:ext uri="{FF2B5EF4-FFF2-40B4-BE49-F238E27FC236}">
                <a16:creationId xmlns:a16="http://schemas.microsoft.com/office/drawing/2014/main" id="{8A3DEFAC-085E-CF4B-BBED-D000DA1212F8}"/>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2" name="Rectangle 4">
            <a:extLst>
              <a:ext uri="{FF2B5EF4-FFF2-40B4-BE49-F238E27FC236}">
                <a16:creationId xmlns:a16="http://schemas.microsoft.com/office/drawing/2014/main" id="{87325144-7331-D045-9A1E-CB97C433EA87}"/>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ea typeface="ＭＳ Ｐゴシック" charset="0"/>
                <a:cs typeface="Arial" charset="0"/>
              </a:defRPr>
            </a:lvl1pPr>
          </a:lstStyle>
          <a:p>
            <a:pPr>
              <a:defRPr/>
            </a:pPr>
            <a:endParaRPr lang="en-US"/>
          </a:p>
        </p:txBody>
      </p:sp>
      <p:sp>
        <p:nvSpPr>
          <p:cNvPr id="58373" name="Rectangle 5">
            <a:extLst>
              <a:ext uri="{FF2B5EF4-FFF2-40B4-BE49-F238E27FC236}">
                <a16:creationId xmlns:a16="http://schemas.microsoft.com/office/drawing/2014/main" id="{D238893B-9697-8548-8937-65B2B9B572F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ea typeface="ＭＳ Ｐゴシック" charset="0"/>
                <a:cs typeface="Arial" charset="0"/>
              </a:defRPr>
            </a:lvl1pPr>
          </a:lstStyle>
          <a:p>
            <a:pPr>
              <a:defRPr/>
            </a:pPr>
            <a:endParaRPr lang="en-US"/>
          </a:p>
        </p:txBody>
      </p:sp>
      <p:sp>
        <p:nvSpPr>
          <p:cNvPr id="58374" name="Rectangle 6">
            <a:extLst>
              <a:ext uri="{FF2B5EF4-FFF2-40B4-BE49-F238E27FC236}">
                <a16:creationId xmlns:a16="http://schemas.microsoft.com/office/drawing/2014/main" id="{0C1DA4D9-4000-8440-B7A3-8AE89B15D7F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defRPr>
            </a:lvl1pPr>
          </a:lstStyle>
          <a:p>
            <a:fld id="{62DCD84E-0772-4C46-B86C-80F781EBA24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8914" name="Group 2">
            <a:extLst>
              <a:ext uri="{FF2B5EF4-FFF2-40B4-BE49-F238E27FC236}">
                <a16:creationId xmlns:a16="http://schemas.microsoft.com/office/drawing/2014/main" id="{C1AADFE4-F961-B64D-A1DC-BB8DC5F4171F}"/>
              </a:ext>
            </a:extLst>
          </p:cNvPr>
          <p:cNvGrpSpPr>
            <a:grpSpLocks/>
          </p:cNvGrpSpPr>
          <p:nvPr/>
        </p:nvGrpSpPr>
        <p:grpSpPr bwMode="auto">
          <a:xfrm>
            <a:off x="0" y="0"/>
            <a:ext cx="7242175" cy="1981200"/>
            <a:chOff x="0" y="0"/>
            <a:chExt cx="4562" cy="1248"/>
          </a:xfrm>
        </p:grpSpPr>
        <p:sp>
          <p:nvSpPr>
            <p:cNvPr id="90115" name="Freeform 3">
              <a:extLst>
                <a:ext uri="{FF2B5EF4-FFF2-40B4-BE49-F238E27FC236}">
                  <a16:creationId xmlns:a16="http://schemas.microsoft.com/office/drawing/2014/main" id="{DA209096-B201-2F47-8E46-B0784C6256C1}"/>
                </a:ext>
              </a:extLst>
            </p:cNvPr>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charset="0"/>
                <a:ea typeface="Arial"/>
              </a:endParaRPr>
            </a:p>
          </p:txBody>
        </p:sp>
        <p:sp>
          <p:nvSpPr>
            <p:cNvPr id="38921" name="Freeform 4">
              <a:extLst>
                <a:ext uri="{FF2B5EF4-FFF2-40B4-BE49-F238E27FC236}">
                  <a16:creationId xmlns:a16="http://schemas.microsoft.com/office/drawing/2014/main" id="{700DC216-899A-474E-A31D-6E8E61E36C82}"/>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90117" name="Rectangle 5">
            <a:extLst>
              <a:ext uri="{FF2B5EF4-FFF2-40B4-BE49-F238E27FC236}">
                <a16:creationId xmlns:a16="http://schemas.microsoft.com/office/drawing/2014/main" id="{00971CC9-E0CE-3D40-B912-7E3A226A63A0}"/>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0118" name="Rectangle 6">
            <a:extLst>
              <a:ext uri="{FF2B5EF4-FFF2-40B4-BE49-F238E27FC236}">
                <a16:creationId xmlns:a16="http://schemas.microsoft.com/office/drawing/2014/main" id="{A49CBA66-A79B-EB46-8B56-E294E6BCFD0F}"/>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9" name="Rectangle 7">
            <a:extLst>
              <a:ext uri="{FF2B5EF4-FFF2-40B4-BE49-F238E27FC236}">
                <a16:creationId xmlns:a16="http://schemas.microsoft.com/office/drawing/2014/main" id="{B7036CDB-6E21-BE4A-82CF-20613351E133}"/>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Tahoma" charset="0"/>
                <a:ea typeface="ＭＳ Ｐゴシック" charset="0"/>
                <a:cs typeface="Arial" charset="0"/>
              </a:defRPr>
            </a:lvl1pPr>
          </a:lstStyle>
          <a:p>
            <a:pPr>
              <a:defRPr/>
            </a:pPr>
            <a:endParaRPr lang="en-US"/>
          </a:p>
        </p:txBody>
      </p:sp>
      <p:sp>
        <p:nvSpPr>
          <p:cNvPr id="90120" name="Rectangle 8">
            <a:extLst>
              <a:ext uri="{FF2B5EF4-FFF2-40B4-BE49-F238E27FC236}">
                <a16:creationId xmlns:a16="http://schemas.microsoft.com/office/drawing/2014/main" id="{4BBFAAF3-941F-9B48-B789-9CF5313D2AA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Tahoma" charset="0"/>
                <a:ea typeface="ＭＳ Ｐゴシック" charset="0"/>
                <a:cs typeface="Arial" charset="0"/>
              </a:defRPr>
            </a:lvl1pPr>
          </a:lstStyle>
          <a:p>
            <a:pPr>
              <a:defRPr/>
            </a:pPr>
            <a:endParaRPr lang="en-US"/>
          </a:p>
        </p:txBody>
      </p:sp>
      <p:sp>
        <p:nvSpPr>
          <p:cNvPr id="90121" name="Rectangle 9">
            <a:extLst>
              <a:ext uri="{FF2B5EF4-FFF2-40B4-BE49-F238E27FC236}">
                <a16:creationId xmlns:a16="http://schemas.microsoft.com/office/drawing/2014/main" id="{0ACDEB8F-111E-6E48-824B-ECE1ECEEEDE3}"/>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Tahoma" panose="020B0604030504040204" pitchFamily="34" charset="0"/>
              </a:defRPr>
            </a:lvl1pPr>
          </a:lstStyle>
          <a:p>
            <a:fld id="{827368D2-B7D4-D042-8181-679A1CD0A15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5"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62" name="Group 2">
            <a:extLst>
              <a:ext uri="{FF2B5EF4-FFF2-40B4-BE49-F238E27FC236}">
                <a16:creationId xmlns:a16="http://schemas.microsoft.com/office/drawing/2014/main" id="{A7A66DDC-507E-5447-956E-D48533CB3D4F}"/>
              </a:ext>
            </a:extLst>
          </p:cNvPr>
          <p:cNvGrpSpPr>
            <a:grpSpLocks/>
          </p:cNvGrpSpPr>
          <p:nvPr/>
        </p:nvGrpSpPr>
        <p:grpSpPr bwMode="auto">
          <a:xfrm>
            <a:off x="0" y="0"/>
            <a:ext cx="7242175" cy="1981200"/>
            <a:chOff x="0" y="0"/>
            <a:chExt cx="4562" cy="1248"/>
          </a:xfrm>
        </p:grpSpPr>
        <p:sp>
          <p:nvSpPr>
            <p:cNvPr id="64515" name="Freeform 3">
              <a:extLst>
                <a:ext uri="{FF2B5EF4-FFF2-40B4-BE49-F238E27FC236}">
                  <a16:creationId xmlns:a16="http://schemas.microsoft.com/office/drawing/2014/main" id="{7EAB9421-75E4-CE4C-97CC-0EFBCB5771EB}"/>
                </a:ext>
              </a:extLst>
            </p:cNvPr>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solidFill>
                  <a:srgbClr val="FFFFFF"/>
                </a:solidFill>
                <a:latin typeface="Arial" charset="0"/>
                <a:ea typeface="Arial"/>
              </a:endParaRPr>
            </a:p>
          </p:txBody>
        </p:sp>
        <p:sp>
          <p:nvSpPr>
            <p:cNvPr id="40969" name="Freeform 4">
              <a:extLst>
                <a:ext uri="{FF2B5EF4-FFF2-40B4-BE49-F238E27FC236}">
                  <a16:creationId xmlns:a16="http://schemas.microsoft.com/office/drawing/2014/main" id="{7ECEB0B0-E83C-8D40-8086-20B859C04946}"/>
                </a:ext>
              </a:extLst>
            </p:cNvPr>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62" h="1199">
                  <a:moveTo>
                    <a:pt x="4560" y="932"/>
                  </a:moveTo>
                  <a:lnTo>
                    <a:pt x="0" y="1199"/>
                  </a:lnTo>
                  <a:lnTo>
                    <a:pt x="0" y="0"/>
                  </a:lnTo>
                  <a:lnTo>
                    <a:pt x="4562" y="0"/>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4517" name="Rectangle 5">
            <a:extLst>
              <a:ext uri="{FF2B5EF4-FFF2-40B4-BE49-F238E27FC236}">
                <a16:creationId xmlns:a16="http://schemas.microsoft.com/office/drawing/2014/main" id="{494679F6-8D31-8240-8B53-3D532DD4917A}"/>
              </a:ext>
            </a:extLst>
          </p:cNvPr>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18" name="Rectangle 6">
            <a:extLst>
              <a:ext uri="{FF2B5EF4-FFF2-40B4-BE49-F238E27FC236}">
                <a16:creationId xmlns:a16="http://schemas.microsoft.com/office/drawing/2014/main" id="{46297582-BA38-1D4F-A905-CC6316731ED4}"/>
              </a:ext>
            </a:extLst>
          </p:cNvPr>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19" name="Rectangle 7">
            <a:extLst>
              <a:ext uri="{FF2B5EF4-FFF2-40B4-BE49-F238E27FC236}">
                <a16:creationId xmlns:a16="http://schemas.microsoft.com/office/drawing/2014/main" id="{C05F3C81-646E-F94A-B05E-BCE90DB0B7AA}"/>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Tahoma" charset="0"/>
                <a:ea typeface="ＭＳ Ｐゴシック" charset="0"/>
                <a:cs typeface="Arial" charset="0"/>
              </a:defRPr>
            </a:lvl1pPr>
          </a:lstStyle>
          <a:p>
            <a:pPr>
              <a:defRPr/>
            </a:pPr>
            <a:endParaRPr lang="en-US"/>
          </a:p>
        </p:txBody>
      </p:sp>
      <p:sp>
        <p:nvSpPr>
          <p:cNvPr id="64520" name="Rectangle 8">
            <a:extLst>
              <a:ext uri="{FF2B5EF4-FFF2-40B4-BE49-F238E27FC236}">
                <a16:creationId xmlns:a16="http://schemas.microsoft.com/office/drawing/2014/main" id="{15A85000-F58C-4C4D-8512-83118E21918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Tahoma" charset="0"/>
                <a:ea typeface="ＭＳ Ｐゴシック" charset="0"/>
                <a:cs typeface="Arial" charset="0"/>
              </a:defRPr>
            </a:lvl1pPr>
          </a:lstStyle>
          <a:p>
            <a:pPr>
              <a:defRPr/>
            </a:pPr>
            <a:endParaRPr lang="en-US"/>
          </a:p>
        </p:txBody>
      </p:sp>
      <p:sp>
        <p:nvSpPr>
          <p:cNvPr id="64521" name="Rectangle 9">
            <a:extLst>
              <a:ext uri="{FF2B5EF4-FFF2-40B4-BE49-F238E27FC236}">
                <a16:creationId xmlns:a16="http://schemas.microsoft.com/office/drawing/2014/main" id="{08823459-57BF-4B4B-AADC-1E385ABD7410}"/>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latin typeface="Tahoma" panose="020B0604030504040204" pitchFamily="34" charset="0"/>
              </a:defRPr>
            </a:lvl1pPr>
          </a:lstStyle>
          <a:p>
            <a:fld id="{0B2DAD49-21AC-704B-8F03-BE25D52D473A}"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52"/>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52"/>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hlink"/>
        </a:buClr>
        <a:buFont typeface="Wingdings" charset="2"/>
        <a:buChar char="§"/>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98AF10C-1C05-7B4C-806D-E1EA7A6FB686}"/>
              </a:ext>
            </a:extLst>
          </p:cNvPr>
          <p:cNvSpPr>
            <a:spLocks noGrp="1" noChangeArrowheads="1"/>
          </p:cNvSpPr>
          <p:nvPr>
            <p:ph type="title"/>
          </p:nvPr>
        </p:nvSpPr>
        <p:spPr bwMode="auto">
          <a:xfrm>
            <a:off x="1279525" y="685800"/>
            <a:ext cx="70866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3011" name="Rectangle 3">
            <a:extLst>
              <a:ext uri="{FF2B5EF4-FFF2-40B4-BE49-F238E27FC236}">
                <a16:creationId xmlns:a16="http://schemas.microsoft.com/office/drawing/2014/main" id="{D9956DBA-4B4C-784E-B756-B5C91FD18027}"/>
              </a:ext>
            </a:extLst>
          </p:cNvPr>
          <p:cNvSpPr>
            <a:spLocks noGrp="1" noChangeArrowheads="1"/>
          </p:cNvSpPr>
          <p:nvPr>
            <p:ph type="body" idx="1"/>
          </p:nvPr>
        </p:nvSpPr>
        <p:spPr bwMode="auto">
          <a:xfrm>
            <a:off x="1279525" y="1600200"/>
            <a:ext cx="5257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8852" name="Rectangle 4">
            <a:extLst>
              <a:ext uri="{FF2B5EF4-FFF2-40B4-BE49-F238E27FC236}">
                <a16:creationId xmlns:a16="http://schemas.microsoft.com/office/drawing/2014/main" id="{943B600E-86A2-3F4E-A4BA-8EA7B6C6EB3B}"/>
              </a:ext>
            </a:extLst>
          </p:cNvPr>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00"/>
                </a:solidFill>
                <a:latin typeface="Century Gothic" charset="0"/>
                <a:ea typeface="ＭＳ Ｐゴシック" charset="0"/>
                <a:cs typeface="Arial" charset="0"/>
              </a:defRPr>
            </a:lvl1pPr>
          </a:lstStyle>
          <a:p>
            <a:pPr>
              <a:defRPr/>
            </a:pPr>
            <a:endParaRPr lang="en-US"/>
          </a:p>
        </p:txBody>
      </p:sp>
      <p:sp>
        <p:nvSpPr>
          <p:cNvPr id="78853" name="Rectangle 5">
            <a:extLst>
              <a:ext uri="{FF2B5EF4-FFF2-40B4-BE49-F238E27FC236}">
                <a16:creationId xmlns:a16="http://schemas.microsoft.com/office/drawing/2014/main" id="{30BC78C5-5105-BA46-BAEA-76DA28B7A02E}"/>
              </a:ext>
            </a:extLst>
          </p:cNvPr>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00"/>
                </a:solidFill>
                <a:latin typeface="Century Gothic" charset="0"/>
                <a:ea typeface="ＭＳ Ｐゴシック" charset="0"/>
                <a:cs typeface="Arial" charset="0"/>
              </a:defRPr>
            </a:lvl1pPr>
          </a:lstStyle>
          <a:p>
            <a:pPr>
              <a:defRPr/>
            </a:pPr>
            <a:endParaRPr lang="en-US"/>
          </a:p>
        </p:txBody>
      </p:sp>
      <p:sp>
        <p:nvSpPr>
          <p:cNvPr id="78854" name="Rectangle 6">
            <a:extLst>
              <a:ext uri="{FF2B5EF4-FFF2-40B4-BE49-F238E27FC236}">
                <a16:creationId xmlns:a16="http://schemas.microsoft.com/office/drawing/2014/main" id="{088234E1-5387-C442-B118-61A672D03D7D}"/>
              </a:ext>
            </a:extLst>
          </p:cNvPr>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00"/>
                </a:solidFill>
                <a:latin typeface="Century Gothic" panose="020B0502020202020204" pitchFamily="34" charset="0"/>
                <a:cs typeface="Arial" panose="020B0604020202020204" pitchFamily="34" charset="0"/>
              </a:defRPr>
            </a:lvl1pPr>
          </a:lstStyle>
          <a:p>
            <a:fld id="{4ADD6E2E-4DBB-E441-9390-283ED1884FE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57" r:id="rId1"/>
  </p:sldLayoutIdLst>
  <p:txStyles>
    <p:titleStyle>
      <a:lvl1pPr algn="l"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a:solidFill>
            <a:schemeClr val="tx2"/>
          </a:solidFill>
          <a:latin typeface="Century Gothic" charset="0"/>
          <a:ea typeface="ＭＳ Ｐゴシック" charset="-128"/>
          <a:cs typeface="ＭＳ Ｐゴシック" charset="-128"/>
        </a:defRPr>
      </a:lvl2pPr>
      <a:lvl3pPr algn="l" rtl="0" eaLnBrk="0" fontAlgn="base" hangingPunct="0">
        <a:spcBef>
          <a:spcPct val="0"/>
        </a:spcBef>
        <a:spcAft>
          <a:spcPct val="0"/>
        </a:spcAft>
        <a:defRPr sz="3600">
          <a:solidFill>
            <a:schemeClr val="tx2"/>
          </a:solidFill>
          <a:latin typeface="Century Gothic" charset="0"/>
          <a:ea typeface="ＭＳ Ｐゴシック" charset="-128"/>
          <a:cs typeface="ＭＳ Ｐゴシック" charset="-128"/>
        </a:defRPr>
      </a:lvl3pPr>
      <a:lvl4pPr algn="l" rtl="0" eaLnBrk="0" fontAlgn="base" hangingPunct="0">
        <a:spcBef>
          <a:spcPct val="0"/>
        </a:spcBef>
        <a:spcAft>
          <a:spcPct val="0"/>
        </a:spcAft>
        <a:defRPr sz="3600">
          <a:solidFill>
            <a:schemeClr val="tx2"/>
          </a:solidFill>
          <a:latin typeface="Century Gothic" charset="0"/>
          <a:ea typeface="ＭＳ Ｐゴシック" charset="-128"/>
          <a:cs typeface="ＭＳ Ｐゴシック" charset="-128"/>
        </a:defRPr>
      </a:lvl4pPr>
      <a:lvl5pPr algn="l" rtl="0" eaLnBrk="0" fontAlgn="base" hangingPunct="0">
        <a:spcBef>
          <a:spcPct val="0"/>
        </a:spcBef>
        <a:spcAft>
          <a:spcPct val="0"/>
        </a:spcAft>
        <a:defRPr sz="3600">
          <a:solidFill>
            <a:schemeClr val="tx2"/>
          </a:solidFill>
          <a:latin typeface="Century Gothic" charset="0"/>
          <a:ea typeface="ＭＳ Ｐゴシック" charset="-128"/>
          <a:cs typeface="ＭＳ Ｐゴシック" charset="-128"/>
        </a:defRPr>
      </a:lvl5pPr>
      <a:lvl6pPr marL="457200" algn="l" rtl="0" fontAlgn="base">
        <a:spcBef>
          <a:spcPct val="0"/>
        </a:spcBef>
        <a:spcAft>
          <a:spcPct val="0"/>
        </a:spcAft>
        <a:defRPr sz="3600">
          <a:solidFill>
            <a:schemeClr val="tx2"/>
          </a:solidFill>
          <a:latin typeface="Century Gothic" charset="0"/>
        </a:defRPr>
      </a:lvl6pPr>
      <a:lvl7pPr marL="914400" algn="l" rtl="0" fontAlgn="base">
        <a:spcBef>
          <a:spcPct val="0"/>
        </a:spcBef>
        <a:spcAft>
          <a:spcPct val="0"/>
        </a:spcAft>
        <a:defRPr sz="3600">
          <a:solidFill>
            <a:schemeClr val="tx2"/>
          </a:solidFill>
          <a:latin typeface="Century Gothic" charset="0"/>
        </a:defRPr>
      </a:lvl7pPr>
      <a:lvl8pPr marL="1371600" algn="l" rtl="0" fontAlgn="base">
        <a:spcBef>
          <a:spcPct val="0"/>
        </a:spcBef>
        <a:spcAft>
          <a:spcPct val="0"/>
        </a:spcAft>
        <a:defRPr sz="3600">
          <a:solidFill>
            <a:schemeClr val="tx2"/>
          </a:solidFill>
          <a:latin typeface="Century Gothic" charset="0"/>
        </a:defRPr>
      </a:lvl8pPr>
      <a:lvl9pPr marL="1828800" algn="l" rtl="0" fontAlgn="base">
        <a:spcBef>
          <a:spcPct val="0"/>
        </a:spcBef>
        <a:spcAft>
          <a:spcPct val="0"/>
        </a:spcAft>
        <a:defRPr sz="3600">
          <a:solidFill>
            <a:schemeClr val="tx2"/>
          </a:solidFill>
          <a:latin typeface="Century Gothic"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514600" indent="-228600" algn="l" rtl="0" fontAlgn="base">
        <a:spcBef>
          <a:spcPct val="20000"/>
        </a:spcBef>
        <a:spcAft>
          <a:spcPct val="0"/>
        </a:spcAft>
        <a:buChar char="»"/>
        <a:defRPr sz="1600">
          <a:solidFill>
            <a:schemeClr val="tx1"/>
          </a:solidFill>
          <a:latin typeface="+mn-lt"/>
          <a:ea typeface="ＭＳ Ｐゴシック" charset="-128"/>
        </a:defRPr>
      </a:lvl6pPr>
      <a:lvl7pPr marL="2971800" indent="-228600" algn="l" rtl="0" fontAlgn="base">
        <a:spcBef>
          <a:spcPct val="20000"/>
        </a:spcBef>
        <a:spcAft>
          <a:spcPct val="0"/>
        </a:spcAft>
        <a:buChar char="»"/>
        <a:defRPr sz="1600">
          <a:solidFill>
            <a:schemeClr val="tx1"/>
          </a:solidFill>
          <a:latin typeface="+mn-lt"/>
          <a:ea typeface="ＭＳ Ｐゴシック" charset="-128"/>
        </a:defRPr>
      </a:lvl7pPr>
      <a:lvl8pPr marL="3429000" indent="-228600" algn="l" rtl="0" fontAlgn="base">
        <a:spcBef>
          <a:spcPct val="20000"/>
        </a:spcBef>
        <a:spcAft>
          <a:spcPct val="0"/>
        </a:spcAft>
        <a:buChar char="»"/>
        <a:defRPr sz="1600">
          <a:solidFill>
            <a:schemeClr val="tx1"/>
          </a:solidFill>
          <a:latin typeface="+mn-lt"/>
          <a:ea typeface="ＭＳ Ｐゴシック" charset="-128"/>
        </a:defRPr>
      </a:lvl8pPr>
      <a:lvl9pPr marL="3886200" indent="-228600" algn="l" rtl="0" fontAlgn="base">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5246BCC4-0868-8D4E-B221-332BDC8CFD39}"/>
              </a:ext>
            </a:extLst>
          </p:cNvPr>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45059" name="Rectangle 4">
            <a:extLst>
              <a:ext uri="{FF2B5EF4-FFF2-40B4-BE49-F238E27FC236}">
                <a16:creationId xmlns:a16="http://schemas.microsoft.com/office/drawing/2014/main" id="{87A105F9-6636-7D45-8126-2AB187E64448}"/>
              </a:ext>
            </a:extLst>
          </p:cNvPr>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714AFA57-E911-2441-BB7E-BBD08AE99AEA}"/>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solidFill>
                  <a:srgbClr val="FFFFFF"/>
                </a:solidFill>
              </a:defRPr>
            </a:lvl1pPr>
          </a:lstStyle>
          <a:p>
            <a:fld id="{C59D6C2E-3C1C-1540-B765-1A3DCB13CB09}" type="datetime1">
              <a:rPr lang="en-US" altLang="en-US"/>
              <a:pPr/>
              <a:t>11/12/19</a:t>
            </a:fld>
            <a:endParaRPr lang="en-US" altLang="en-US"/>
          </a:p>
        </p:txBody>
      </p:sp>
      <p:sp>
        <p:nvSpPr>
          <p:cNvPr id="1030" name="Rectangle 6">
            <a:extLst>
              <a:ext uri="{FF2B5EF4-FFF2-40B4-BE49-F238E27FC236}">
                <a16:creationId xmlns:a16="http://schemas.microsoft.com/office/drawing/2014/main" id="{62AC79C7-EB93-DC4A-8CEF-2D2D359D2784}"/>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solidFill>
                  <a:srgbClr val="FFFFFF"/>
                </a:solidFill>
                <a:latin typeface="Arial" charset="0"/>
                <a:ea typeface="ＭＳ Ｐゴシック" charset="0"/>
                <a:cs typeface="ＭＳ Ｐゴシック" charset="0"/>
              </a:defRPr>
            </a:lvl1pPr>
          </a:lstStyle>
          <a:p>
            <a:pPr>
              <a:defRPr/>
            </a:pPr>
            <a:endParaRPr lang="en-US"/>
          </a:p>
        </p:txBody>
      </p:sp>
      <p:sp>
        <p:nvSpPr>
          <p:cNvPr id="1031" name="Rectangle 7">
            <a:extLst>
              <a:ext uri="{FF2B5EF4-FFF2-40B4-BE49-F238E27FC236}">
                <a16:creationId xmlns:a16="http://schemas.microsoft.com/office/drawing/2014/main" id="{55F1A7E0-EA9C-7C49-B7F8-96F73A82A964}"/>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solidFill>
                  <a:srgbClr val="FFFFFF"/>
                </a:solidFill>
              </a:defRPr>
            </a:lvl1pPr>
          </a:lstStyle>
          <a:p>
            <a:fld id="{557D1CA2-B4A3-B346-83BD-59425D58665E}"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58" r:id="rId1"/>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5"/>
        </a:solidFill>
        <a:effectLst/>
      </p:bgPr>
    </p:bg>
    <p:spTree>
      <p:nvGrpSpPr>
        <p:cNvPr id="1" name=""/>
        <p:cNvGrpSpPr/>
        <p:nvPr/>
      </p:nvGrpSpPr>
      <p:grpSpPr>
        <a:xfrm>
          <a:off x="0" y="0"/>
          <a:ext cx="0" cy="0"/>
          <a:chOff x="0" y="0"/>
          <a:chExt cx="0" cy="0"/>
        </a:xfrm>
      </p:grpSpPr>
      <p:sp>
        <p:nvSpPr>
          <p:cNvPr id="39978" name="Rectangle 42">
            <a:extLst>
              <a:ext uri="{FF2B5EF4-FFF2-40B4-BE49-F238E27FC236}">
                <a16:creationId xmlns:a16="http://schemas.microsoft.com/office/drawing/2014/main" id="{01C365F3-9079-974D-AA8E-2806979C3E91}"/>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9979" name="Rectangle 43">
            <a:extLst>
              <a:ext uri="{FF2B5EF4-FFF2-40B4-BE49-F238E27FC236}">
                <a16:creationId xmlns:a16="http://schemas.microsoft.com/office/drawing/2014/main" id="{C93EADD7-3E31-514E-AA9D-678DB9EC6B22}"/>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80" name="Rectangle 44">
            <a:extLst>
              <a:ext uri="{FF2B5EF4-FFF2-40B4-BE49-F238E27FC236}">
                <a16:creationId xmlns:a16="http://schemas.microsoft.com/office/drawing/2014/main" id="{BC75CE27-3BCC-0842-ABAB-47305F3E9DF3}"/>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Arial" charset="0"/>
                <a:ea typeface="Arial" charset="0"/>
                <a:cs typeface="Arial" charset="0"/>
              </a:defRPr>
            </a:lvl1pPr>
          </a:lstStyle>
          <a:p>
            <a:pPr>
              <a:defRPr/>
            </a:pPr>
            <a:endParaRPr lang="en-US"/>
          </a:p>
        </p:txBody>
      </p:sp>
      <p:sp>
        <p:nvSpPr>
          <p:cNvPr id="39981" name="Rectangle 45">
            <a:extLst>
              <a:ext uri="{FF2B5EF4-FFF2-40B4-BE49-F238E27FC236}">
                <a16:creationId xmlns:a16="http://schemas.microsoft.com/office/drawing/2014/main" id="{974C16C4-26EC-4B44-998D-0390F215121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Arial" charset="0"/>
                <a:ea typeface="Arial" charset="0"/>
                <a:cs typeface="Arial" charset="0"/>
              </a:defRPr>
            </a:lvl1pPr>
          </a:lstStyle>
          <a:p>
            <a:pPr>
              <a:defRPr/>
            </a:pPr>
            <a:endParaRPr lang="en-US"/>
          </a:p>
        </p:txBody>
      </p:sp>
      <p:sp>
        <p:nvSpPr>
          <p:cNvPr id="39982" name="Rectangle 46">
            <a:extLst>
              <a:ext uri="{FF2B5EF4-FFF2-40B4-BE49-F238E27FC236}">
                <a16:creationId xmlns:a16="http://schemas.microsoft.com/office/drawing/2014/main" id="{62E32210-83B2-AC4F-9D3F-0BA0609A0B55}"/>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80"/>
                  </a:outerShdw>
                </a:effectLst>
              </a:defRPr>
            </a:lvl1pPr>
          </a:lstStyle>
          <a:p>
            <a:fld id="{BB08FE54-9CF8-A246-B866-EBBEDF47556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40"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3"/>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FEEDD625-6C9E-FA42-972D-6B6DD9F8C625}"/>
              </a:ext>
            </a:extLst>
          </p:cNvPr>
          <p:cNvSpPr>
            <a:spLocks noGrp="1" noChangeArrowheads="1"/>
          </p:cNvSpPr>
          <p:nvPr>
            <p:ph type="title"/>
          </p:nvPr>
        </p:nvSpPr>
        <p:spPr bwMode="auto">
          <a:xfrm>
            <a:off x="0" y="609600"/>
            <a:ext cx="9144000" cy="11430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p>
            <a:pPr lvl="0"/>
            <a:r>
              <a:rPr lang="en-US" dirty="0"/>
              <a:t>Click to edit Master title style</a:t>
            </a:r>
          </a:p>
        </p:txBody>
      </p:sp>
      <p:sp>
        <p:nvSpPr>
          <p:cNvPr id="16387" name="Rectangle 4">
            <a:extLst>
              <a:ext uri="{FF2B5EF4-FFF2-40B4-BE49-F238E27FC236}">
                <a16:creationId xmlns:a16="http://schemas.microsoft.com/office/drawing/2014/main" id="{18DDCB45-88D2-A44B-9E26-CDDDC201EDB2}"/>
              </a:ext>
            </a:extLst>
          </p:cNvPr>
          <p:cNvSpPr>
            <a:spLocks noGrp="1" noChangeArrowheads="1"/>
          </p:cNvSpPr>
          <p:nvPr>
            <p:ph type="body" idx="1"/>
          </p:nvPr>
        </p:nvSpPr>
        <p:spPr bwMode="auto">
          <a:xfrm>
            <a:off x="381000" y="1981200"/>
            <a:ext cx="8534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7" rIns="92075" bIns="46037"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FE852A8C-70C7-EB40-BFD9-3E97B9619382}"/>
              </a:ext>
            </a:extLst>
          </p:cNvPr>
          <p:cNvSpPr>
            <a:spLocks noGrp="1" noChangeArrowheads="1"/>
          </p:cNvSpPr>
          <p:nvPr>
            <p:ph type="dt" sz="half" idx="2"/>
          </p:nvPr>
        </p:nvSpPr>
        <p:spPr bwMode="auto">
          <a:xfrm>
            <a:off x="304800" y="6248400"/>
            <a:ext cx="19050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defRPr sz="1400">
                <a:solidFill>
                  <a:srgbClr val="FFFFFF"/>
                </a:solidFill>
                <a:cs typeface="Arial" panose="020B0604020202020204" pitchFamily="34" charset="0"/>
              </a:defRPr>
            </a:lvl1pPr>
          </a:lstStyle>
          <a:p>
            <a:fld id="{47464E70-CDC8-EA46-A320-EE247D230C6C}" type="datetime1">
              <a:rPr lang="en-US" altLang="en-US"/>
              <a:pPr/>
              <a:t>11/12/19</a:t>
            </a:fld>
            <a:endParaRPr lang="en-US" altLang="en-US"/>
          </a:p>
        </p:txBody>
      </p:sp>
      <p:sp>
        <p:nvSpPr>
          <p:cNvPr id="1030" name="Rectangle 6">
            <a:extLst>
              <a:ext uri="{FF2B5EF4-FFF2-40B4-BE49-F238E27FC236}">
                <a16:creationId xmlns:a16="http://schemas.microsoft.com/office/drawing/2014/main" id="{AF36C8A3-04FD-3844-B9B4-C76540FF37BD}"/>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2075" tIns="46037" rIns="92075" bIns="46037" numCol="1" anchor="ctr" anchorCtr="0" compatLnSpc="1">
            <a:prstTxWarp prst="textNoShape">
              <a:avLst/>
            </a:prstTxWarp>
          </a:bodyPr>
          <a:lstStyle>
            <a:lvl1pPr algn="ctr">
              <a:defRPr sz="1400">
                <a:solidFill>
                  <a:srgbClr val="FFFFFF"/>
                </a:solidFill>
                <a:latin typeface="+mn-lt"/>
                <a:ea typeface="+mn-ea"/>
                <a:cs typeface="+mn-cs"/>
              </a:defRPr>
            </a:lvl1pPr>
          </a:lstStyle>
          <a:p>
            <a:pPr>
              <a:defRPr/>
            </a:pPr>
            <a:endParaRPr lang="en-US"/>
          </a:p>
        </p:txBody>
      </p:sp>
      <p:sp>
        <p:nvSpPr>
          <p:cNvPr id="1031" name="Rectangle 7">
            <a:extLst>
              <a:ext uri="{FF2B5EF4-FFF2-40B4-BE49-F238E27FC236}">
                <a16:creationId xmlns:a16="http://schemas.microsoft.com/office/drawing/2014/main" id="{8D0A938D-2633-6641-8851-EA111285528B}"/>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none" lIns="92075" tIns="46037" rIns="92075" bIns="46037" numCol="1" anchor="ctr" anchorCtr="0" compatLnSpc="1">
            <a:prstTxWarp prst="textNoShape">
              <a:avLst/>
            </a:prstTxWarp>
          </a:bodyPr>
          <a:lstStyle>
            <a:lvl1pPr algn="r">
              <a:defRPr sz="1400">
                <a:solidFill>
                  <a:srgbClr val="FFFFFF"/>
                </a:solidFill>
                <a:cs typeface="Arial" panose="020B0604020202020204" pitchFamily="34" charset="0"/>
              </a:defRPr>
            </a:lvl1pPr>
          </a:lstStyle>
          <a:p>
            <a:fld id="{FFCC470A-EADC-9D40-ACB2-AC3E76D0355C}"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46" r:id="rId1"/>
  </p:sldLayoutIdLst>
  <p:txStyles>
    <p:titleStyle>
      <a:lvl1pPr algn="ctr" rtl="0" eaLnBrk="0" fontAlgn="base" hangingPunct="0">
        <a:lnSpc>
          <a:spcPct val="70000"/>
        </a:lnSpc>
        <a:spcBef>
          <a:spcPct val="0"/>
        </a:spcBef>
        <a:spcAft>
          <a:spcPct val="0"/>
        </a:spcAft>
        <a:defRPr sz="4800" b="1">
          <a:solidFill>
            <a:schemeClr val="tx2"/>
          </a:solidFill>
          <a:effectLst>
            <a:outerShdw blurRad="38100" dist="38100" dir="2700000" algn="tl">
              <a:srgbClr val="000000">
                <a:alpha val="43137"/>
              </a:srgbClr>
            </a:outerShdw>
          </a:effectLst>
          <a:latin typeface="Arial"/>
          <a:ea typeface="ＭＳ Ｐゴシック" charset="-128"/>
          <a:cs typeface="Arial"/>
        </a:defRPr>
      </a:lvl1pPr>
      <a:lvl2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2pPr>
      <a:lvl3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3pPr>
      <a:lvl4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4pPr>
      <a:lvl5pPr algn="ctr" rtl="0" eaLnBrk="0" fontAlgn="base" hangingPunct="0">
        <a:lnSpc>
          <a:spcPct val="70000"/>
        </a:lnSpc>
        <a:spcBef>
          <a:spcPct val="0"/>
        </a:spcBef>
        <a:spcAft>
          <a:spcPct val="0"/>
        </a:spcAft>
        <a:defRPr sz="4800" b="1">
          <a:solidFill>
            <a:schemeClr val="tx2"/>
          </a:solidFill>
          <a:latin typeface="Arial" charset="0"/>
          <a:ea typeface="ＭＳ Ｐゴシック" charset="-128"/>
          <a:cs typeface="Arial"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5"/>
        </a:solidFill>
        <a:effectLst/>
      </p:bgPr>
    </p:bg>
    <p:spTree>
      <p:nvGrpSpPr>
        <p:cNvPr id="1" name=""/>
        <p:cNvGrpSpPr/>
        <p:nvPr/>
      </p:nvGrpSpPr>
      <p:grpSpPr>
        <a:xfrm>
          <a:off x="0" y="0"/>
          <a:ext cx="0" cy="0"/>
          <a:chOff x="0" y="0"/>
          <a:chExt cx="0" cy="0"/>
        </a:xfrm>
      </p:grpSpPr>
      <p:sp>
        <p:nvSpPr>
          <p:cNvPr id="39978" name="Rectangle 42">
            <a:extLst>
              <a:ext uri="{FF2B5EF4-FFF2-40B4-BE49-F238E27FC236}">
                <a16:creationId xmlns:a16="http://schemas.microsoft.com/office/drawing/2014/main" id="{FE35723D-5D20-ED43-BA1D-023B9F989641}"/>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9979" name="Rectangle 43">
            <a:extLst>
              <a:ext uri="{FF2B5EF4-FFF2-40B4-BE49-F238E27FC236}">
                <a16:creationId xmlns:a16="http://schemas.microsoft.com/office/drawing/2014/main" id="{1CB46413-B52B-D440-AF48-BEA17CDED08E}"/>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80" name="Rectangle 44">
            <a:extLst>
              <a:ext uri="{FF2B5EF4-FFF2-40B4-BE49-F238E27FC236}">
                <a16:creationId xmlns:a16="http://schemas.microsoft.com/office/drawing/2014/main" id="{5B32B7CD-F933-B749-B8A9-17FBEE3667A4}"/>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Arial" charset="0"/>
                <a:ea typeface="Arial" charset="0"/>
                <a:cs typeface="Arial" charset="0"/>
              </a:defRPr>
            </a:lvl1pPr>
          </a:lstStyle>
          <a:p>
            <a:pPr>
              <a:defRPr/>
            </a:pPr>
            <a:endParaRPr lang="en-US"/>
          </a:p>
        </p:txBody>
      </p:sp>
      <p:sp>
        <p:nvSpPr>
          <p:cNvPr id="39981" name="Rectangle 45">
            <a:extLst>
              <a:ext uri="{FF2B5EF4-FFF2-40B4-BE49-F238E27FC236}">
                <a16:creationId xmlns:a16="http://schemas.microsoft.com/office/drawing/2014/main" id="{FB30A7C5-FF3A-9A48-8765-A6D24A420091}"/>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Arial" charset="0"/>
                <a:ea typeface="Arial" charset="0"/>
                <a:cs typeface="Arial" charset="0"/>
              </a:defRPr>
            </a:lvl1pPr>
          </a:lstStyle>
          <a:p>
            <a:pPr>
              <a:defRPr/>
            </a:pPr>
            <a:endParaRPr lang="en-US"/>
          </a:p>
        </p:txBody>
      </p:sp>
      <p:sp>
        <p:nvSpPr>
          <p:cNvPr id="39982" name="Rectangle 46">
            <a:extLst>
              <a:ext uri="{FF2B5EF4-FFF2-40B4-BE49-F238E27FC236}">
                <a16:creationId xmlns:a16="http://schemas.microsoft.com/office/drawing/2014/main" id="{7FE69A7F-C7D5-D348-8F2A-97C2F6296EC4}"/>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80"/>
                  </a:outerShdw>
                </a:effectLst>
              </a:defRPr>
            </a:lvl1pPr>
          </a:lstStyle>
          <a:p>
            <a:fld id="{008EBEAA-2899-6B49-96ED-C1F3860FD434}"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41"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3"/>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61BDDAF-E555-DD45-8B02-1423E71EC4C7}"/>
              </a:ext>
            </a:extLst>
          </p:cNvPr>
          <p:cNvSpPr>
            <a:spLocks noGrp="1" noChangeArrowheads="1"/>
          </p:cNvSpPr>
          <p:nvPr>
            <p:ph type="title"/>
          </p:nvPr>
        </p:nvSpPr>
        <p:spPr bwMode="auto">
          <a:xfrm>
            <a:off x="457200" y="274638"/>
            <a:ext cx="8229600" cy="1143000"/>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a:extLst>
              <a:ext uri="{FF2B5EF4-FFF2-40B4-BE49-F238E27FC236}">
                <a16:creationId xmlns:a16="http://schemas.microsoft.com/office/drawing/2014/main" id="{0326EFED-1B3C-4142-9124-E9B481FAD9F4}"/>
              </a:ext>
            </a:extLst>
          </p:cNvPr>
          <p:cNvSpPr>
            <a:spLocks noGrp="1" noChangeArrowheads="1"/>
          </p:cNvSpPr>
          <p:nvPr>
            <p:ph type="body" idx="1"/>
          </p:nvPr>
        </p:nvSpPr>
        <p:spPr bwMode="auto">
          <a:xfrm>
            <a:off x="457200" y="1600200"/>
            <a:ext cx="8229600" cy="4525963"/>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a:extLst>
              <a:ext uri="{FF2B5EF4-FFF2-40B4-BE49-F238E27FC236}">
                <a16:creationId xmlns:a16="http://schemas.microsoft.com/office/drawing/2014/main" id="{88F28E5A-4A01-124C-95FB-87E2111ACF5E}"/>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Arial" pitchFamily="-107" charset="0"/>
                <a:cs typeface="Arial" pitchFamily="-107" charset="0"/>
              </a:defRPr>
            </a:lvl1pPr>
          </a:lstStyle>
          <a:p>
            <a:pPr>
              <a:defRPr/>
            </a:pPr>
            <a:endParaRPr lang="en-US"/>
          </a:p>
        </p:txBody>
      </p:sp>
      <p:sp>
        <p:nvSpPr>
          <p:cNvPr id="1029" name="Rectangle 5">
            <a:extLst>
              <a:ext uri="{FF2B5EF4-FFF2-40B4-BE49-F238E27FC236}">
                <a16:creationId xmlns:a16="http://schemas.microsoft.com/office/drawing/2014/main" id="{72CB2206-043F-2746-B22C-3D0DA7DCD2CF}"/>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Arial" pitchFamily="-107" charset="0"/>
                <a:cs typeface="Arial" pitchFamily="-107" charset="0"/>
              </a:defRPr>
            </a:lvl1pPr>
          </a:lstStyle>
          <a:p>
            <a:pPr>
              <a:defRPr/>
            </a:pPr>
            <a:endParaRPr lang="en-US"/>
          </a:p>
        </p:txBody>
      </p:sp>
      <p:sp>
        <p:nvSpPr>
          <p:cNvPr id="1030" name="Rectangle 6">
            <a:extLst>
              <a:ext uri="{FF2B5EF4-FFF2-40B4-BE49-F238E27FC236}">
                <a16:creationId xmlns:a16="http://schemas.microsoft.com/office/drawing/2014/main" id="{7E921990-F6D5-464A-B10E-F0E6FA4016C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7764D1FB-51C5-CE49-8D7E-F1FD18AC753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2" r:id="rId1"/>
  </p:sldLayoutIdLst>
  <p:txStyles>
    <p:titleStyle>
      <a:lvl1pPr algn="ctr" rtl="0" eaLnBrk="0" fontAlgn="base" hangingPunct="0">
        <a:spcBef>
          <a:spcPct val="0"/>
        </a:spcBef>
        <a:spcAft>
          <a:spcPct val="0"/>
        </a:spcAft>
        <a:defRPr sz="4400" b="1">
          <a:solidFill>
            <a:srgbClr val="FFFFFF"/>
          </a:solidFill>
          <a:effectLst>
            <a:outerShdw blurRad="38100" dist="38100" dir="2700000" algn="tl">
              <a:srgbClr val="000000">
                <a:alpha val="43137"/>
              </a:srgbClr>
            </a:outerShdw>
          </a:effectLst>
          <a:latin typeface="+mj-lt"/>
          <a:ea typeface="ＭＳ Ｐゴシック" charset="0"/>
          <a:cs typeface="+mj-cs"/>
        </a:defRPr>
      </a:lvl1pPr>
      <a:lvl2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2pPr>
      <a:lvl3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3pPr>
      <a:lvl4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4pPr>
      <a:lvl5pPr algn="ctr" rtl="0" eaLnBrk="0" fontAlgn="base" hangingPunct="0">
        <a:spcBef>
          <a:spcPct val="0"/>
        </a:spcBef>
        <a:spcAft>
          <a:spcPct val="0"/>
        </a:spcAft>
        <a:defRPr sz="4400" b="1">
          <a:solidFill>
            <a:srgbClr val="FFFFFF"/>
          </a:solidFill>
          <a:latin typeface="Arial" pitchFamily="-107" charset="0"/>
          <a:ea typeface="ＭＳ Ｐゴシック" charset="0"/>
          <a:cs typeface="Arial" pitchFamily="-107" charset="0"/>
        </a:defRPr>
      </a:lvl5pPr>
      <a:lvl6pPr marL="4572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6pPr>
      <a:lvl7pPr marL="9144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7pPr>
      <a:lvl8pPr marL="13716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8pPr>
      <a:lvl9pPr marL="1828800" algn="ctr" rtl="0" fontAlgn="base">
        <a:spcBef>
          <a:spcPct val="0"/>
        </a:spcBef>
        <a:spcAft>
          <a:spcPct val="0"/>
        </a:spcAft>
        <a:defRPr sz="4400">
          <a:solidFill>
            <a:schemeClr val="tx2"/>
          </a:solidFill>
          <a:latin typeface="Arial" pitchFamily="-107" charset="0"/>
          <a:ea typeface="Arial" pitchFamily="-107" charset="0"/>
          <a:cs typeface="Arial" pitchFamily="-107" charset="0"/>
        </a:defRPr>
      </a:lvl9pPr>
    </p:titleStyle>
    <p:bodyStyle>
      <a:lvl1pPr marL="342900" indent="-342900" algn="l" rtl="0" eaLnBrk="0" fontAlgn="base" hangingPunct="0">
        <a:spcBef>
          <a:spcPct val="20000"/>
        </a:spcBef>
        <a:spcAft>
          <a:spcPct val="0"/>
        </a:spcAft>
        <a:buChar char="•"/>
        <a:defRPr sz="3200" b="1">
          <a:solidFill>
            <a:srgbClr val="FFFFFF"/>
          </a:solidFill>
          <a:effectLst>
            <a:outerShdw blurRad="38100" dist="38100" dir="2700000" algn="tl">
              <a:srgbClr val="000000">
                <a:alpha val="43137"/>
              </a:srgbClr>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b="1">
          <a:solidFill>
            <a:srgbClr val="FFFFFF"/>
          </a:solidFill>
          <a:effectLst>
            <a:outerShdw blurRad="38100" dist="38100" dir="2700000" algn="tl">
              <a:srgbClr val="000000">
                <a:alpha val="43137"/>
              </a:srgbClr>
            </a:outerShdw>
          </a:effectLst>
          <a:latin typeface="+mn-lt"/>
          <a:ea typeface="+mn-ea"/>
          <a:cs typeface="+mn-cs"/>
        </a:defRPr>
      </a:lvl2pPr>
      <a:lvl3pPr marL="1143000" indent="-228600" algn="l" rtl="0" eaLnBrk="0" fontAlgn="base" hangingPunct="0">
        <a:spcBef>
          <a:spcPct val="20000"/>
        </a:spcBef>
        <a:spcAft>
          <a:spcPct val="0"/>
        </a:spcAft>
        <a:buChar char="•"/>
        <a:defRPr sz="2400" b="1">
          <a:solidFill>
            <a:srgbClr val="FFFFFF"/>
          </a:solidFill>
          <a:effectLst>
            <a:outerShdw blurRad="38100" dist="38100" dir="2700000" algn="tl">
              <a:srgbClr val="000000">
                <a:alpha val="43137"/>
              </a:srgbClr>
            </a:outerShdw>
          </a:effectLst>
          <a:latin typeface="+mn-lt"/>
          <a:ea typeface="+mn-ea"/>
          <a:cs typeface="+mn-cs"/>
        </a:defRPr>
      </a:lvl3pPr>
      <a:lvl4pPr marL="16002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4pPr>
      <a:lvl5pPr marL="2057400" indent="-228600" algn="l" rtl="0" eaLnBrk="0" fontAlgn="base" hangingPunct="0">
        <a:spcBef>
          <a:spcPct val="20000"/>
        </a:spcBef>
        <a:spcAft>
          <a:spcPct val="0"/>
        </a:spcAft>
        <a:buChar char="»"/>
        <a:defRPr sz="2000" b="1">
          <a:solidFill>
            <a:srgbClr val="FFFFFF"/>
          </a:solidFill>
          <a:effectLst>
            <a:outerShdw blurRad="38100" dist="38100" dir="2700000" algn="tl">
              <a:srgbClr val="000000">
                <a:alpha val="43137"/>
              </a:srgbClr>
            </a:outerShdw>
          </a:effectLst>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D8C1A916-A433-6745-AFDC-19FD5480C6DF}"/>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Rectangle 3">
            <a:extLst>
              <a:ext uri="{FF2B5EF4-FFF2-40B4-BE49-F238E27FC236}">
                <a16:creationId xmlns:a16="http://schemas.microsoft.com/office/drawing/2014/main" id="{90855BCE-1DBC-E846-8F0F-672A93F01F8F}"/>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3364" name="Rectangle 4">
            <a:extLst>
              <a:ext uri="{FF2B5EF4-FFF2-40B4-BE49-F238E27FC236}">
                <a16:creationId xmlns:a16="http://schemas.microsoft.com/office/drawing/2014/main" id="{929E8028-2530-534F-9062-735469436D4E}"/>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12" charset="0"/>
                <a:ea typeface="ＭＳ Ｐゴシック" pitchFamily="-112" charset="-128"/>
                <a:cs typeface="ＭＳ Ｐゴシック" pitchFamily="-112" charset="-128"/>
              </a:defRPr>
            </a:lvl1pPr>
          </a:lstStyle>
          <a:p>
            <a:pPr>
              <a:defRPr/>
            </a:pPr>
            <a:endParaRPr lang="en-US"/>
          </a:p>
        </p:txBody>
      </p:sp>
      <p:sp>
        <p:nvSpPr>
          <p:cNvPr id="143365" name="Rectangle 5">
            <a:extLst>
              <a:ext uri="{FF2B5EF4-FFF2-40B4-BE49-F238E27FC236}">
                <a16:creationId xmlns:a16="http://schemas.microsoft.com/office/drawing/2014/main" id="{D8A852A0-ADF6-9342-BFF2-C8E97FEE781C}"/>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12" charset="0"/>
                <a:ea typeface="ＭＳ Ｐゴシック" pitchFamily="-112" charset="-128"/>
                <a:cs typeface="ＭＳ Ｐゴシック" pitchFamily="-112" charset="-128"/>
              </a:defRPr>
            </a:lvl1pPr>
          </a:lstStyle>
          <a:p>
            <a:pPr>
              <a:defRPr/>
            </a:pPr>
            <a:endParaRPr lang="en-US"/>
          </a:p>
        </p:txBody>
      </p:sp>
      <p:sp>
        <p:nvSpPr>
          <p:cNvPr id="143366" name="Rectangle 6">
            <a:extLst>
              <a:ext uri="{FF2B5EF4-FFF2-40B4-BE49-F238E27FC236}">
                <a16:creationId xmlns:a16="http://schemas.microsoft.com/office/drawing/2014/main" id="{62BE330A-A1FC-594B-9F56-E490D64CCB8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CCAF2EC1-D712-6448-9D3C-89790B9A461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243" r:id="rId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09"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09" charset="-128"/>
          <a:cs typeface="Arial" charset="0"/>
        </a:defRPr>
      </a:lvl2pPr>
      <a:lvl3pPr algn="ctr" rtl="0" eaLnBrk="0" fontAlgn="base" hangingPunct="0">
        <a:spcBef>
          <a:spcPct val="0"/>
        </a:spcBef>
        <a:spcAft>
          <a:spcPct val="0"/>
        </a:spcAft>
        <a:defRPr sz="4400">
          <a:solidFill>
            <a:srgbClr val="FFFFFF"/>
          </a:solidFill>
          <a:latin typeface="Arial" charset="0"/>
          <a:ea typeface="ＭＳ Ｐゴシック" pitchFamily="-109" charset="-128"/>
          <a:cs typeface="Arial" charset="0"/>
        </a:defRPr>
      </a:lvl3pPr>
      <a:lvl4pPr algn="ctr" rtl="0" eaLnBrk="0" fontAlgn="base" hangingPunct="0">
        <a:spcBef>
          <a:spcPct val="0"/>
        </a:spcBef>
        <a:spcAft>
          <a:spcPct val="0"/>
        </a:spcAft>
        <a:defRPr sz="4400">
          <a:solidFill>
            <a:srgbClr val="FFFFFF"/>
          </a:solidFill>
          <a:latin typeface="Arial" charset="0"/>
          <a:ea typeface="ＭＳ Ｐゴシック" pitchFamily="-109" charset="-128"/>
          <a:cs typeface="Arial" charset="0"/>
        </a:defRPr>
      </a:lvl4pPr>
      <a:lvl5pPr algn="ctr" rtl="0" eaLnBrk="0" fontAlgn="base" hangingPunct="0">
        <a:spcBef>
          <a:spcPct val="0"/>
        </a:spcBef>
        <a:spcAft>
          <a:spcPct val="0"/>
        </a:spcAft>
        <a:defRPr sz="4400">
          <a:solidFill>
            <a:srgbClr val="FFFFFF"/>
          </a:solidFill>
          <a:latin typeface="Arial" charset="0"/>
          <a:ea typeface="ＭＳ Ｐゴシック" pitchFamily="-109" charset="-128"/>
          <a:cs typeface="Arial" charset="0"/>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9"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Geneva"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Geneva"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7"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0005"/>
        </a:solidFill>
        <a:effectLst/>
      </p:bgPr>
    </p:bg>
    <p:spTree>
      <p:nvGrpSpPr>
        <p:cNvPr id="1" name=""/>
        <p:cNvGrpSpPr/>
        <p:nvPr/>
      </p:nvGrpSpPr>
      <p:grpSpPr>
        <a:xfrm>
          <a:off x="0" y="0"/>
          <a:ext cx="0" cy="0"/>
          <a:chOff x="0" y="0"/>
          <a:chExt cx="0" cy="0"/>
        </a:xfrm>
      </p:grpSpPr>
      <p:sp>
        <p:nvSpPr>
          <p:cNvPr id="39978" name="Rectangle 42">
            <a:extLst>
              <a:ext uri="{FF2B5EF4-FFF2-40B4-BE49-F238E27FC236}">
                <a16:creationId xmlns:a16="http://schemas.microsoft.com/office/drawing/2014/main" id="{C61564E7-1A2C-4440-8EFA-B6AE283CA794}"/>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9979" name="Rectangle 43">
            <a:extLst>
              <a:ext uri="{FF2B5EF4-FFF2-40B4-BE49-F238E27FC236}">
                <a16:creationId xmlns:a16="http://schemas.microsoft.com/office/drawing/2014/main" id="{2BDA382F-87ED-0E4D-8FEF-1B8BDE9364DF}"/>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80" name="Rectangle 44">
            <a:extLst>
              <a:ext uri="{FF2B5EF4-FFF2-40B4-BE49-F238E27FC236}">
                <a16:creationId xmlns:a16="http://schemas.microsoft.com/office/drawing/2014/main" id="{4B3AD524-4E32-9545-81F2-263991512564}"/>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Arial" charset="0"/>
                <a:ea typeface="Arial" charset="0"/>
                <a:cs typeface="Arial" charset="0"/>
              </a:defRPr>
            </a:lvl1pPr>
          </a:lstStyle>
          <a:p>
            <a:pPr>
              <a:defRPr/>
            </a:pPr>
            <a:endParaRPr lang="en-US"/>
          </a:p>
        </p:txBody>
      </p:sp>
      <p:sp>
        <p:nvSpPr>
          <p:cNvPr id="39981" name="Rectangle 45">
            <a:extLst>
              <a:ext uri="{FF2B5EF4-FFF2-40B4-BE49-F238E27FC236}">
                <a16:creationId xmlns:a16="http://schemas.microsoft.com/office/drawing/2014/main" id="{CB273992-84FD-0745-818C-8C63802986B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Arial" charset="0"/>
                <a:ea typeface="Arial" charset="0"/>
                <a:cs typeface="Arial" charset="0"/>
              </a:defRPr>
            </a:lvl1pPr>
          </a:lstStyle>
          <a:p>
            <a:pPr>
              <a:defRPr/>
            </a:pPr>
            <a:endParaRPr lang="en-US"/>
          </a:p>
        </p:txBody>
      </p:sp>
      <p:sp>
        <p:nvSpPr>
          <p:cNvPr id="39982" name="Rectangle 46">
            <a:extLst>
              <a:ext uri="{FF2B5EF4-FFF2-40B4-BE49-F238E27FC236}">
                <a16:creationId xmlns:a16="http://schemas.microsoft.com/office/drawing/2014/main" id="{F0F73449-F4DB-9548-9E1D-1797D325FCB5}"/>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80"/>
                  </a:outerShdw>
                </a:effectLst>
              </a:defRPr>
            </a:lvl1pPr>
          </a:lstStyle>
          <a:p>
            <a:fld id="{13AB8371-1D71-5D4F-8213-2340C35A8DF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44"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3"/>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4"/>
        </a:buBlip>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5"/>
        </a:buBlip>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90000"/>
        <a:buFont typeface="Wingdings" charset="2"/>
        <a:buBlip>
          <a:blip r:embed="rId5"/>
        </a:buBlip>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26626" name="Group 2">
            <a:extLst>
              <a:ext uri="{FF2B5EF4-FFF2-40B4-BE49-F238E27FC236}">
                <a16:creationId xmlns:a16="http://schemas.microsoft.com/office/drawing/2014/main" id="{EA8248F2-1088-5A4C-9957-856DBA8FB111}"/>
              </a:ext>
            </a:extLst>
          </p:cNvPr>
          <p:cNvGrpSpPr>
            <a:grpSpLocks/>
          </p:cNvGrpSpPr>
          <p:nvPr/>
        </p:nvGrpSpPr>
        <p:grpSpPr bwMode="auto">
          <a:xfrm>
            <a:off x="0" y="1588"/>
            <a:ext cx="9132888" cy="6845300"/>
            <a:chOff x="0" y="1"/>
            <a:chExt cx="5753" cy="4312"/>
          </a:xfrm>
        </p:grpSpPr>
        <p:sp>
          <p:nvSpPr>
            <p:cNvPr id="6147" name="Freeform 3">
              <a:extLst>
                <a:ext uri="{FF2B5EF4-FFF2-40B4-BE49-F238E27FC236}">
                  <a16:creationId xmlns:a16="http://schemas.microsoft.com/office/drawing/2014/main" id="{F3EBAD5F-A71A-4042-A706-D3334029E1A1}"/>
                </a:ext>
              </a:extLst>
            </p:cNvPr>
            <p:cNvSpPr>
              <a:spLocks/>
            </p:cNvSpPr>
            <p:nvPr/>
          </p:nvSpPr>
          <p:spPr bwMode="auto">
            <a:xfrm>
              <a:off x="3394" y="999"/>
              <a:ext cx="2359" cy="3314"/>
            </a:xfrm>
            <a:custGeom>
              <a:avLst/>
              <a:gdLst/>
              <a:ahLst/>
              <a:cxnLst>
                <a:cxn ang="0">
                  <a:pos x="1905" y="3312"/>
                </a:cxn>
                <a:cxn ang="0">
                  <a:pos x="2358" y="3313"/>
                </a:cxn>
                <a:cxn ang="0">
                  <a:pos x="2358" y="1437"/>
                </a:cxn>
                <a:cxn ang="0">
                  <a:pos x="0" y="0"/>
                </a:cxn>
                <a:cxn ang="0">
                  <a:pos x="201" y="150"/>
                </a:cxn>
                <a:cxn ang="0">
                  <a:pos x="366" y="279"/>
                </a:cxn>
                <a:cxn ang="0">
                  <a:pos x="552" y="441"/>
                </a:cxn>
                <a:cxn ang="0">
                  <a:pos x="732" y="612"/>
                </a:cxn>
                <a:cxn ang="0">
                  <a:pos x="996" y="903"/>
                </a:cxn>
                <a:cxn ang="0">
                  <a:pos x="1230" y="1212"/>
                </a:cxn>
                <a:cxn ang="0">
                  <a:pos x="1400" y="1482"/>
                </a:cxn>
                <a:cxn ang="0">
                  <a:pos x="1548" y="1761"/>
                </a:cxn>
                <a:cxn ang="0">
                  <a:pos x="1665" y="2040"/>
                </a:cxn>
                <a:cxn ang="0">
                  <a:pos x="1751" y="2295"/>
                </a:cxn>
                <a:cxn ang="0">
                  <a:pos x="1809" y="2511"/>
                </a:cxn>
                <a:cxn ang="0">
                  <a:pos x="1863" y="2778"/>
                </a:cxn>
                <a:cxn ang="0">
                  <a:pos x="1890" y="3012"/>
                </a:cxn>
                <a:cxn ang="0">
                  <a:pos x="1905" y="3312"/>
                </a:cxn>
              </a:cxnLst>
              <a:rect l="0" t="0" r="r" b="b"/>
              <a:pathLst>
                <a:path w="2359" h="3314">
                  <a:moveTo>
                    <a:pt x="1905" y="3312"/>
                  </a:moveTo>
                  <a:lnTo>
                    <a:pt x="2358" y="3313"/>
                  </a:lnTo>
                  <a:lnTo>
                    <a:pt x="2358" y="1437"/>
                  </a:lnTo>
                  <a:lnTo>
                    <a:pt x="0" y="0"/>
                  </a:lnTo>
                  <a:lnTo>
                    <a:pt x="201" y="150"/>
                  </a:lnTo>
                  <a:lnTo>
                    <a:pt x="366" y="279"/>
                  </a:lnTo>
                  <a:lnTo>
                    <a:pt x="552" y="441"/>
                  </a:lnTo>
                  <a:lnTo>
                    <a:pt x="732" y="612"/>
                  </a:lnTo>
                  <a:lnTo>
                    <a:pt x="996" y="903"/>
                  </a:lnTo>
                  <a:lnTo>
                    <a:pt x="1230" y="1212"/>
                  </a:lnTo>
                  <a:lnTo>
                    <a:pt x="1400" y="1482"/>
                  </a:lnTo>
                  <a:lnTo>
                    <a:pt x="1548" y="1761"/>
                  </a:lnTo>
                  <a:lnTo>
                    <a:pt x="1665" y="2040"/>
                  </a:lnTo>
                  <a:lnTo>
                    <a:pt x="1751" y="2295"/>
                  </a:lnTo>
                  <a:lnTo>
                    <a:pt x="1809" y="2511"/>
                  </a:lnTo>
                  <a:lnTo>
                    <a:pt x="1863" y="2778"/>
                  </a:lnTo>
                  <a:lnTo>
                    <a:pt x="1890" y="3012"/>
                  </a:lnTo>
                  <a:lnTo>
                    <a:pt x="1905" y="3312"/>
                  </a:lnTo>
                </a:path>
              </a:pathLst>
            </a:custGeom>
            <a:gradFill rotWithShape="0">
              <a:gsLst>
                <a:gs pos="0">
                  <a:schemeClr val="accent2">
                    <a:gamma/>
                    <a:shade val="46275"/>
                    <a:invGamma/>
                  </a:schemeClr>
                </a:gs>
                <a:gs pos="100000">
                  <a:schemeClr val="accent2"/>
                </a:gs>
              </a:gsLst>
              <a:lin ang="0" scaled="1"/>
            </a:gradFill>
            <a:ln w="9525" cap="rnd">
              <a:noFill/>
              <a:round/>
              <a:headEnd/>
              <a:tailEnd/>
            </a:ln>
            <a:effectLst/>
          </p:spPr>
          <p:txBody>
            <a:bodyPr/>
            <a:lstStyle/>
            <a:p>
              <a:pPr>
                <a:defRPr/>
              </a:pPr>
              <a:endParaRPr lang="en-US" sz="2400">
                <a:solidFill>
                  <a:srgbClr val="FFFFFF"/>
                </a:solidFill>
                <a:latin typeface="Times New Roman"/>
                <a:ea typeface="Arial" charset="0"/>
                <a:cs typeface="Arial" charset="0"/>
              </a:endParaRPr>
            </a:p>
          </p:txBody>
        </p:sp>
        <p:sp>
          <p:nvSpPr>
            <p:cNvPr id="26633" name="Arc 4">
              <a:extLst>
                <a:ext uri="{FF2B5EF4-FFF2-40B4-BE49-F238E27FC236}">
                  <a16:creationId xmlns:a16="http://schemas.microsoft.com/office/drawing/2014/main" id="{08D18C84-CCA1-3445-9687-7EBBF5D6B462}"/>
                </a:ext>
              </a:extLst>
            </p:cNvPr>
            <p:cNvSpPr>
              <a:spLocks/>
            </p:cNvSpPr>
            <p:nvPr/>
          </p:nvSpPr>
          <p:spPr bwMode="auto">
            <a:xfrm>
              <a:off x="0" y="1"/>
              <a:ext cx="5298" cy="4312"/>
            </a:xfrm>
            <a:custGeom>
              <a:avLst/>
              <a:gdLst>
                <a:gd name="T0" fmla="*/ 0 w 21600"/>
                <a:gd name="T1" fmla="*/ 0 h 21600"/>
                <a:gd name="T2" fmla="*/ 1299 w 21600"/>
                <a:gd name="T3" fmla="*/ 861 h 21600"/>
                <a:gd name="T4" fmla="*/ 0 w 21600"/>
                <a:gd name="T5" fmla="*/ 861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noFill/>
            <a:ln w="12700" cap="rnd">
              <a:solidFill>
                <a:schemeClr val="accent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149" name="Rectangle 5">
            <a:extLst>
              <a:ext uri="{FF2B5EF4-FFF2-40B4-BE49-F238E27FC236}">
                <a16:creationId xmlns:a16="http://schemas.microsoft.com/office/drawing/2014/main" id="{24F9CA9D-E514-304C-9926-75A8975BBBF1}"/>
              </a:ext>
            </a:extLst>
          </p:cNvPr>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150" name="Rectangle 6">
            <a:extLst>
              <a:ext uri="{FF2B5EF4-FFF2-40B4-BE49-F238E27FC236}">
                <a16:creationId xmlns:a16="http://schemas.microsoft.com/office/drawing/2014/main" id="{869823EA-D1D7-4045-A515-4B713E2BDE4A}"/>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solidFill>
                  <a:srgbClr val="FFFFFF"/>
                </a:solidFill>
                <a:latin typeface="Times New Roman"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70003EA9-9CCB-C545-B83E-AB68C517A42A}"/>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solidFill>
                  <a:srgbClr val="FFFFFF"/>
                </a:solidFill>
                <a:latin typeface="Times New Roman" charset="0"/>
                <a:ea typeface="ＭＳ Ｐゴシック" charset="-128"/>
                <a:cs typeface="ＭＳ Ｐゴシック" charset="-128"/>
              </a:defRPr>
            </a:lvl1pPr>
          </a:lstStyle>
          <a:p>
            <a:pPr>
              <a:defRPr/>
            </a:pPr>
            <a:endParaRPr lang="en-US"/>
          </a:p>
        </p:txBody>
      </p:sp>
      <p:sp>
        <p:nvSpPr>
          <p:cNvPr id="6152" name="Rectangle 8">
            <a:extLst>
              <a:ext uri="{FF2B5EF4-FFF2-40B4-BE49-F238E27FC236}">
                <a16:creationId xmlns:a16="http://schemas.microsoft.com/office/drawing/2014/main" id="{DAE44B3A-6225-BD40-9FE6-1D37ABC15BDC}"/>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solidFill>
                  <a:srgbClr val="FFFFFF"/>
                </a:solidFill>
                <a:latin typeface="Times New Roman" panose="02020603050405020304" pitchFamily="18" charset="0"/>
              </a:defRPr>
            </a:lvl1pPr>
          </a:lstStyle>
          <a:p>
            <a:fld id="{99E9D272-42CD-7545-9E36-94C7337A6590}" type="slidenum">
              <a:rPr lang="en-US" altLang="en-US"/>
              <a:pPr/>
              <a:t>‹#›</a:t>
            </a:fld>
            <a:endParaRPr lang="en-US" altLang="en-US"/>
          </a:p>
        </p:txBody>
      </p:sp>
      <p:sp>
        <p:nvSpPr>
          <p:cNvPr id="26631" name="Rectangle 9">
            <a:extLst>
              <a:ext uri="{FF2B5EF4-FFF2-40B4-BE49-F238E27FC236}">
                <a16:creationId xmlns:a16="http://schemas.microsoft.com/office/drawing/2014/main" id="{3AE7F722-8DCF-1044-9416-1E3A5B8EE8E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4247"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Char char="l"/>
        <a:defRPr sz="3200">
          <a:solidFill>
            <a:schemeClr val="tx1"/>
          </a:solidFill>
          <a:latin typeface="Arial"/>
          <a:ea typeface="ＭＳ Ｐゴシック" pitchFamily="-108" charset="-128"/>
          <a:cs typeface="Arial"/>
        </a:defRPr>
      </a:lvl1pPr>
      <a:lvl2pPr marL="742950" indent="-285750" algn="l" rtl="0" eaLnBrk="0" fontAlgn="base" hangingPunct="0">
        <a:spcBef>
          <a:spcPct val="20000"/>
        </a:spcBef>
        <a:spcAft>
          <a:spcPct val="0"/>
        </a:spcAft>
        <a:buClr>
          <a:schemeClr val="tx1"/>
        </a:buClr>
        <a:buSzPct val="90000"/>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lr>
          <a:schemeClr val="accent1"/>
        </a:buClr>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5"/>
        </a:solidFill>
        <a:effectLst/>
      </p:bgPr>
    </p:bg>
    <p:spTree>
      <p:nvGrpSpPr>
        <p:cNvPr id="1" name=""/>
        <p:cNvGrpSpPr/>
        <p:nvPr/>
      </p:nvGrpSpPr>
      <p:grpSpPr>
        <a:xfrm>
          <a:off x="0" y="0"/>
          <a:ext cx="0" cy="0"/>
          <a:chOff x="0" y="0"/>
          <a:chExt cx="0" cy="0"/>
        </a:xfrm>
      </p:grpSpPr>
      <p:sp>
        <p:nvSpPr>
          <p:cNvPr id="39978" name="Rectangle 42">
            <a:extLst>
              <a:ext uri="{FF2B5EF4-FFF2-40B4-BE49-F238E27FC236}">
                <a16:creationId xmlns:a16="http://schemas.microsoft.com/office/drawing/2014/main" id="{3C536C1F-9BD4-EF4A-BDD6-2FBBE4C21F5D}"/>
              </a:ext>
            </a:extLst>
          </p:cNvPr>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39979" name="Rectangle 43">
            <a:extLst>
              <a:ext uri="{FF2B5EF4-FFF2-40B4-BE49-F238E27FC236}">
                <a16:creationId xmlns:a16="http://schemas.microsoft.com/office/drawing/2014/main" id="{B4AA0739-D1F6-C243-A136-5B291678E66D}"/>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980" name="Rectangle 44">
            <a:extLst>
              <a:ext uri="{FF2B5EF4-FFF2-40B4-BE49-F238E27FC236}">
                <a16:creationId xmlns:a16="http://schemas.microsoft.com/office/drawing/2014/main" id="{49E3908D-C6D0-E544-84A5-D11CF6E2A8B9}"/>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80"/>
                  </a:outerShdw>
                </a:effectLst>
                <a:latin typeface="Arial" charset="0"/>
                <a:ea typeface="ＭＳ Ｐゴシック" charset="0"/>
                <a:cs typeface="Arial" charset="0"/>
              </a:defRPr>
            </a:lvl1pPr>
          </a:lstStyle>
          <a:p>
            <a:pPr>
              <a:defRPr/>
            </a:pPr>
            <a:endParaRPr lang="en-US"/>
          </a:p>
        </p:txBody>
      </p:sp>
      <p:sp>
        <p:nvSpPr>
          <p:cNvPr id="39981" name="Rectangle 45">
            <a:extLst>
              <a:ext uri="{FF2B5EF4-FFF2-40B4-BE49-F238E27FC236}">
                <a16:creationId xmlns:a16="http://schemas.microsoft.com/office/drawing/2014/main" id="{7E806E04-00E7-C840-8EC3-F5EE43E3B7BF}"/>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80"/>
                  </a:outerShdw>
                </a:effectLst>
                <a:latin typeface="Arial" charset="0"/>
                <a:ea typeface="ＭＳ Ｐゴシック" charset="0"/>
                <a:cs typeface="Arial" charset="0"/>
              </a:defRPr>
            </a:lvl1pPr>
          </a:lstStyle>
          <a:p>
            <a:pPr>
              <a:defRPr/>
            </a:pPr>
            <a:endParaRPr lang="en-US"/>
          </a:p>
        </p:txBody>
      </p:sp>
      <p:sp>
        <p:nvSpPr>
          <p:cNvPr id="39982" name="Rectangle 46">
            <a:extLst>
              <a:ext uri="{FF2B5EF4-FFF2-40B4-BE49-F238E27FC236}">
                <a16:creationId xmlns:a16="http://schemas.microsoft.com/office/drawing/2014/main" id="{2ADE9BB7-43FE-C347-BC72-ABDA05C013B9}"/>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80"/>
                  </a:outerShdw>
                </a:effectLst>
              </a:defRPr>
            </a:lvl1pPr>
          </a:lstStyle>
          <a:p>
            <a:fld id="{F8AA55B2-E6E4-0E41-83F2-8C38EBC1ECB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4248" r:id="rId1"/>
    <p:sldLayoutId id="2147484249" r:id="rId2"/>
    <p:sldLayoutId id="2147484250" r:id="rId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5"/>
        </a:buBlip>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6"/>
        </a:buBlip>
        <a:defRPr sz="2400">
          <a:solidFill>
            <a:schemeClr val="tx1"/>
          </a:solidFill>
          <a:effectLst>
            <a:outerShdw blurRad="38100" dist="38100" dir="2700000" algn="tl">
              <a:srgbClr val="000000"/>
            </a:outerShdw>
          </a:effectLst>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7"/>
        </a:buBlip>
        <a:defRPr sz="2000">
          <a:solidFill>
            <a:schemeClr val="tx1"/>
          </a:solidFill>
          <a:effectLst>
            <a:outerShdw blurRad="38100" dist="38100" dir="2700000" algn="tl">
              <a:srgbClr val="000000"/>
            </a:outerShdw>
          </a:effectLst>
          <a:latin typeface="+mn-lt"/>
          <a:ea typeface="+mn-ea"/>
          <a:cs typeface="+mn-cs"/>
        </a:defRPr>
      </a:lvl5pPr>
      <a:lvl6pPr marL="2514600" indent="-228600" algn="l" rtl="0" fontAlgn="base">
        <a:spcBef>
          <a:spcPct val="20000"/>
        </a:spcBef>
        <a:spcAft>
          <a:spcPct val="0"/>
        </a:spcAft>
        <a:buClr>
          <a:schemeClr val="folHlink"/>
        </a:buClr>
        <a:buSzPct val="90000"/>
        <a:buFont typeface="Wingdings" charset="2"/>
        <a:buBlip>
          <a:blip r:embed="rId7"/>
        </a:buBlip>
        <a:defRPr sz="2000">
          <a:solidFill>
            <a:schemeClr val="tx1"/>
          </a:solidFill>
          <a:effectLst>
            <a:outerShdw blurRad="38100" dist="38100" dir="2700000" algn="tl">
              <a:srgbClr val="000000"/>
            </a:outerShdw>
          </a:effectLst>
          <a:latin typeface="+mn-lt"/>
          <a:ea typeface="+mn-ea"/>
          <a:cs typeface="+mn-cs"/>
        </a:defRPr>
      </a:lvl6pPr>
      <a:lvl7pPr marL="2971800" indent="-228600" algn="l" rtl="0" fontAlgn="base">
        <a:spcBef>
          <a:spcPct val="20000"/>
        </a:spcBef>
        <a:spcAft>
          <a:spcPct val="0"/>
        </a:spcAft>
        <a:buClr>
          <a:schemeClr val="folHlink"/>
        </a:buClr>
        <a:buSzPct val="90000"/>
        <a:buFont typeface="Wingdings" charset="2"/>
        <a:buBlip>
          <a:blip r:embed="rId7"/>
        </a:buBlip>
        <a:defRPr sz="2000">
          <a:solidFill>
            <a:schemeClr val="tx1"/>
          </a:solidFill>
          <a:effectLst>
            <a:outerShdw blurRad="38100" dist="38100" dir="2700000" algn="tl">
              <a:srgbClr val="000000"/>
            </a:outerShdw>
          </a:effectLst>
          <a:latin typeface="+mn-lt"/>
          <a:ea typeface="+mn-ea"/>
          <a:cs typeface="+mn-cs"/>
        </a:defRPr>
      </a:lvl7pPr>
      <a:lvl8pPr marL="3429000" indent="-228600" algn="l" rtl="0" fontAlgn="base">
        <a:spcBef>
          <a:spcPct val="20000"/>
        </a:spcBef>
        <a:spcAft>
          <a:spcPct val="0"/>
        </a:spcAft>
        <a:buClr>
          <a:schemeClr val="folHlink"/>
        </a:buClr>
        <a:buSzPct val="90000"/>
        <a:buFont typeface="Wingdings" charset="2"/>
        <a:buBlip>
          <a:blip r:embed="rId7"/>
        </a:buBlip>
        <a:defRPr sz="2000">
          <a:solidFill>
            <a:schemeClr val="tx1"/>
          </a:solidFill>
          <a:effectLst>
            <a:outerShdw blurRad="38100" dist="38100" dir="2700000" algn="tl">
              <a:srgbClr val="000000"/>
            </a:outerShdw>
          </a:effectLst>
          <a:latin typeface="+mn-lt"/>
          <a:ea typeface="+mn-ea"/>
          <a:cs typeface="+mn-cs"/>
        </a:defRPr>
      </a:lvl8pPr>
      <a:lvl9pPr marL="3886200" indent="-228600" algn="l" rtl="0" fontAlgn="base">
        <a:spcBef>
          <a:spcPct val="20000"/>
        </a:spcBef>
        <a:spcAft>
          <a:spcPct val="0"/>
        </a:spcAft>
        <a:buClr>
          <a:schemeClr val="folHlink"/>
        </a:buClr>
        <a:buSzPct val="90000"/>
        <a:buFont typeface="Wingdings" charset="2"/>
        <a:buBlip>
          <a:blip r:embed="rId7"/>
        </a:buBlip>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3.xml"/><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video" Target="\Church\Pictures\Video%20Clips%20for%20Sermons\1743_Blindness.mov" TargetMode="External"/><Relationship Id="rId1" Type="http://schemas.microsoft.com/office/2007/relationships/media" Target="\Church\Pictures\Video%20Clips%20for%20Sermons\1743_Blindness.mov"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a:extLst>
              <a:ext uri="{FF2B5EF4-FFF2-40B4-BE49-F238E27FC236}">
                <a16:creationId xmlns:a16="http://schemas.microsoft.com/office/drawing/2014/main" id="{737F1938-3E5D-2146-A0D4-96FF3F003F92}"/>
              </a:ext>
            </a:extLst>
          </p:cNvPr>
          <p:cNvSpPr>
            <a:spLocks noGrp="1" noChangeArrowheads="1"/>
          </p:cNvSpPr>
          <p:nvPr>
            <p:ph type="title"/>
          </p:nvPr>
        </p:nvSpPr>
        <p:spPr>
          <a:xfrm>
            <a:off x="-76200" y="277813"/>
            <a:ext cx="9220200" cy="1143000"/>
          </a:xfrm>
          <a:effectLst>
            <a:outerShdw blurRad="63500" dist="107763" dir="8100000" algn="ctr" rotWithShape="0">
              <a:srgbClr val="000005">
                <a:alpha val="74998"/>
              </a:srgbClr>
            </a:outerShdw>
          </a:effectLst>
        </p:spPr>
        <p:txBody>
          <a:bodyPr/>
          <a:lstStyle/>
          <a:p>
            <a:pPr eaLnBrk="1" hangingPunct="1">
              <a:defRPr/>
            </a:pPr>
            <a:r>
              <a:rPr lang="en-US" sz="4000" b="1" dirty="0">
                <a:solidFill>
                  <a:srgbClr val="FFFF66"/>
                </a:solidFill>
                <a:effectLst/>
              </a:rPr>
              <a:t>Don</a:t>
            </a:r>
            <a:r>
              <a:rPr lang="fr-FR" altLang="ja-JP" sz="4000" b="1" dirty="0">
                <a:solidFill>
                  <a:srgbClr val="FFFF66"/>
                </a:solidFill>
                <a:effectLst/>
              </a:rPr>
              <a:t>'</a:t>
            </a:r>
            <a:r>
              <a:rPr lang="en-US" sz="4000" b="1" dirty="0">
                <a:solidFill>
                  <a:srgbClr val="FFFF66"/>
                </a:solidFill>
                <a:effectLst/>
              </a:rPr>
              <a:t>t the Blind Know They</a:t>
            </a:r>
            <a:r>
              <a:rPr lang="fr-FR" altLang="ja-JP" sz="4000" b="1" dirty="0">
                <a:solidFill>
                  <a:srgbClr val="FFFF66"/>
                </a:solidFill>
                <a:effectLst/>
              </a:rPr>
              <a:t>'</a:t>
            </a:r>
            <a:r>
              <a:rPr lang="en-US" sz="4000" b="1" dirty="0">
                <a:solidFill>
                  <a:srgbClr val="FFFF66"/>
                </a:solidFill>
                <a:effectLst/>
              </a:rPr>
              <a:t>re Blind?</a:t>
            </a:r>
            <a:br>
              <a:rPr lang="en-US" sz="3600" dirty="0">
                <a:solidFill>
                  <a:srgbClr val="FFFF66"/>
                </a:solidFill>
                <a:effectLst/>
              </a:rPr>
            </a:br>
            <a:r>
              <a:rPr lang="en-US" sz="3600" b="1" i="1" dirty="0">
                <a:solidFill>
                  <a:srgbClr val="FFFF66"/>
                </a:solidFill>
                <a:effectLst/>
              </a:rPr>
              <a:t>John 9</a:t>
            </a:r>
            <a:endParaRPr lang="en-US" sz="3600" b="1" i="1" dirty="0">
              <a:solidFill>
                <a:srgbClr val="FFFF66"/>
              </a:solidFill>
              <a:effectLst>
                <a:outerShdw blurRad="38100" dist="38100" dir="2700000" algn="tl">
                  <a:srgbClr val="FFFFFF"/>
                </a:outerShdw>
              </a:effectLst>
            </a:endParaRPr>
          </a:p>
        </p:txBody>
      </p:sp>
      <p:pic>
        <p:nvPicPr>
          <p:cNvPr id="49154" name="Picture 6" descr="Blind%20Man%20Healed%20Sketch">
            <a:extLst>
              <a:ext uri="{FF2B5EF4-FFF2-40B4-BE49-F238E27FC236}">
                <a16:creationId xmlns:a16="http://schemas.microsoft.com/office/drawing/2014/main" id="{9D977B23-40FB-2342-ACAF-1094A30F95A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89550" y="1828800"/>
            <a:ext cx="33210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12" descr="Jesus healing blind man">
            <a:extLst>
              <a:ext uri="{FF2B5EF4-FFF2-40B4-BE49-F238E27FC236}">
                <a16:creationId xmlns:a16="http://schemas.microsoft.com/office/drawing/2014/main" id="{39984B8A-A1D6-2A4F-AEE2-F0557DE95183}"/>
              </a:ext>
            </a:extLst>
          </p:cNvPr>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a:xfrm>
            <a:off x="488950" y="1828800"/>
            <a:ext cx="4197350" cy="38862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3" name="Group 7">
            <a:extLst>
              <a:ext uri="{FF2B5EF4-FFF2-40B4-BE49-F238E27FC236}">
                <a16:creationId xmlns:a16="http://schemas.microsoft.com/office/drawing/2014/main" id="{D567A3C2-5393-9D4B-BC01-40B9C81CADF1}"/>
              </a:ext>
            </a:extLst>
          </p:cNvPr>
          <p:cNvGrpSpPr>
            <a:grpSpLocks/>
          </p:cNvGrpSpPr>
          <p:nvPr/>
        </p:nvGrpSpPr>
        <p:grpSpPr bwMode="auto">
          <a:xfrm>
            <a:off x="0" y="1371600"/>
            <a:ext cx="4260850" cy="5486400"/>
            <a:chOff x="0" y="1371600"/>
            <a:chExt cx="4261556" cy="5486400"/>
          </a:xfrm>
        </p:grpSpPr>
        <p:pic>
          <p:nvPicPr>
            <p:cNvPr id="59401" name="Picture 2" descr="forgiveness.jpg">
              <a:extLst>
                <a:ext uri="{FF2B5EF4-FFF2-40B4-BE49-F238E27FC236}">
                  <a16:creationId xmlns:a16="http://schemas.microsoft.com/office/drawing/2014/main" id="{2FDF37E9-C6E9-A140-A8CA-289904224DC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371600"/>
              <a:ext cx="4261556"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2" name="Title 1">
              <a:extLst>
                <a:ext uri="{FF2B5EF4-FFF2-40B4-BE49-F238E27FC236}">
                  <a16:creationId xmlns:a16="http://schemas.microsoft.com/office/drawing/2014/main" id="{B9094428-9F59-1242-946D-4FAAB75602E7}"/>
                </a:ext>
              </a:extLst>
            </p:cNvPr>
            <p:cNvSpPr txBox="1">
              <a:spLocks/>
            </p:cNvSpPr>
            <p:nvPr/>
          </p:nvSpPr>
          <p:spPr bwMode="auto">
            <a:xfrm>
              <a:off x="0" y="1484784"/>
              <a:ext cx="4211960" cy="64807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solidFill>
                    <a:srgbClr val="000005"/>
                  </a:solidFill>
                </a:rPr>
                <a:t>forgiveness</a:t>
              </a:r>
            </a:p>
          </p:txBody>
        </p:sp>
      </p:grpSp>
      <p:sp>
        <p:nvSpPr>
          <p:cNvPr id="2" name="Title 1">
            <a:extLst>
              <a:ext uri="{FF2B5EF4-FFF2-40B4-BE49-F238E27FC236}">
                <a16:creationId xmlns:a16="http://schemas.microsoft.com/office/drawing/2014/main" id="{577597FB-BA81-2F44-A0C0-B9FFD7467F28}"/>
              </a:ext>
            </a:extLst>
          </p:cNvPr>
          <p:cNvSpPr>
            <a:spLocks noGrp="1"/>
          </p:cNvSpPr>
          <p:nvPr>
            <p:ph type="title"/>
          </p:nvPr>
        </p:nvSpPr>
        <p:spPr>
          <a:xfrm>
            <a:off x="0" y="0"/>
            <a:ext cx="9144000" cy="11430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Healing from Spiritual Blindness</a:t>
            </a:r>
          </a:p>
        </p:txBody>
      </p:sp>
      <p:grpSp>
        <p:nvGrpSpPr>
          <p:cNvPr id="4" name="Group 6">
            <a:extLst>
              <a:ext uri="{FF2B5EF4-FFF2-40B4-BE49-F238E27FC236}">
                <a16:creationId xmlns:a16="http://schemas.microsoft.com/office/drawing/2014/main" id="{684C8A4F-647C-E047-84DE-349569CC1B85}"/>
              </a:ext>
            </a:extLst>
          </p:cNvPr>
          <p:cNvGrpSpPr>
            <a:grpSpLocks/>
          </p:cNvGrpSpPr>
          <p:nvPr/>
        </p:nvGrpSpPr>
        <p:grpSpPr bwMode="auto">
          <a:xfrm>
            <a:off x="3567113" y="2819400"/>
            <a:ext cx="5600700" cy="3733800"/>
            <a:chOff x="3567113" y="2819400"/>
            <a:chExt cx="5600700" cy="3733800"/>
          </a:xfrm>
        </p:grpSpPr>
        <p:pic>
          <p:nvPicPr>
            <p:cNvPr id="59399" name="Picture 4" descr="eternal lifeForest.jpg">
              <a:extLst>
                <a:ext uri="{FF2B5EF4-FFF2-40B4-BE49-F238E27FC236}">
                  <a16:creationId xmlns:a16="http://schemas.microsoft.com/office/drawing/2014/main" id="{11F96DBB-501D-F442-B702-14F03E57DC9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567113" y="2819400"/>
              <a:ext cx="5600700"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CF6DA982-F785-1C4E-8AA7-45428C4B418E}"/>
                </a:ext>
              </a:extLst>
            </p:cNvPr>
            <p:cNvSpPr txBox="1">
              <a:spLocks/>
            </p:cNvSpPr>
            <p:nvPr/>
          </p:nvSpPr>
          <p:spPr bwMode="auto">
            <a:xfrm>
              <a:off x="4038600" y="5638800"/>
              <a:ext cx="4876800" cy="9144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effectLst>
                    <a:outerShdw blurRad="38100" dist="38100" dir="2700000" algn="tl">
                      <a:srgbClr val="000080"/>
                    </a:outerShdw>
                  </a:effectLst>
                </a:rPr>
                <a:t>eternal life</a:t>
              </a:r>
            </a:p>
          </p:txBody>
        </p:sp>
      </p:grpSp>
      <p:grpSp>
        <p:nvGrpSpPr>
          <p:cNvPr id="5" name="Group 9">
            <a:extLst>
              <a:ext uri="{FF2B5EF4-FFF2-40B4-BE49-F238E27FC236}">
                <a16:creationId xmlns:a16="http://schemas.microsoft.com/office/drawing/2014/main" id="{DB444FAD-3ED1-744C-8DB4-0E0980260245}"/>
              </a:ext>
            </a:extLst>
          </p:cNvPr>
          <p:cNvGrpSpPr>
            <a:grpSpLocks/>
          </p:cNvGrpSpPr>
          <p:nvPr/>
        </p:nvGrpSpPr>
        <p:grpSpPr bwMode="auto">
          <a:xfrm>
            <a:off x="3657600" y="990600"/>
            <a:ext cx="4876800" cy="2989263"/>
            <a:chOff x="3657600" y="990600"/>
            <a:chExt cx="4876800" cy="2989263"/>
          </a:xfrm>
        </p:grpSpPr>
        <p:pic>
          <p:nvPicPr>
            <p:cNvPr id="59397" name="Picture 7" descr="jumping joy best blog.jpg">
              <a:extLst>
                <a:ext uri="{FF2B5EF4-FFF2-40B4-BE49-F238E27FC236}">
                  <a16:creationId xmlns:a16="http://schemas.microsoft.com/office/drawing/2014/main" id="{281CBB6B-B46A-554D-A88B-7652483A87EC}"/>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86199" y="990600"/>
              <a:ext cx="4559893"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2A74C9C3-EA95-3545-875B-255E4BDD2EC4}"/>
                </a:ext>
              </a:extLst>
            </p:cNvPr>
            <p:cNvSpPr txBox="1">
              <a:spLocks/>
            </p:cNvSpPr>
            <p:nvPr/>
          </p:nvSpPr>
          <p:spPr bwMode="auto">
            <a:xfrm>
              <a:off x="3657600" y="1371600"/>
              <a:ext cx="4876800" cy="9144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effectLst>
                    <a:outerShdw blurRad="38100" dist="38100" dir="2700000" algn="tl">
                      <a:srgbClr val="000080"/>
                    </a:outerShdw>
                  </a:effectLst>
                </a:rPr>
                <a:t>satisfying life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525C6EE3-1802-5E46-8C95-FD677A504389}"/>
              </a:ext>
            </a:extLst>
          </p:cNvPr>
          <p:cNvSpPr>
            <a:spLocks noGrp="1"/>
          </p:cNvSpPr>
          <p:nvPr>
            <p:ph type="title"/>
          </p:nvPr>
        </p:nvSpPr>
        <p:spPr/>
        <p:txBody>
          <a:bodyPr/>
          <a:lstStyle/>
          <a:p>
            <a:pPr eaLnBrk="1" hangingPunct="1"/>
            <a:r>
              <a:rPr lang="en-US" altLang="en-US">
                <a:solidFill>
                  <a:srgbClr val="000005"/>
                </a:solidFill>
                <a:effectLst/>
                <a:ea typeface="ＭＳ Ｐゴシック" panose="020B0600070205080204" pitchFamily="34" charset="-128"/>
              </a:rPr>
              <a:t>Black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Blindness-1.JPG">
            <a:extLst>
              <a:ext uri="{FF2B5EF4-FFF2-40B4-BE49-F238E27FC236}">
                <a16:creationId xmlns:a16="http://schemas.microsoft.com/office/drawing/2014/main" id="{4C9C04B1-F196-6049-B367-CF6B0AF1290E}"/>
              </a:ext>
            </a:extLst>
          </p:cNvPr>
          <p:cNvPicPr>
            <a:picLocks noChangeAspect="1"/>
          </p:cNvPicPr>
          <p:nvPr/>
        </p:nvPicPr>
        <p:blipFill>
          <a:blip r:embed="rId2">
            <a:lum bright="-30000"/>
            <a:extLst>
              <a:ext uri="{28A0092B-C50C-407E-A947-70E740481C1C}">
                <a14:useLocalDpi xmlns:a14="http://schemas.microsoft.com/office/drawing/2010/main"/>
              </a:ext>
            </a:extLst>
          </a:blip>
          <a:srcRect/>
          <a:stretch>
            <a:fillRect/>
          </a:stretch>
        </p:blipFill>
        <p:spPr bwMode="auto">
          <a:xfrm>
            <a:off x="0" y="11113"/>
            <a:ext cx="56388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13944C5-C799-A946-8D54-2D8103D8227F}"/>
              </a:ext>
            </a:extLst>
          </p:cNvPr>
          <p:cNvSpPr>
            <a:spLocks noGrp="1"/>
          </p:cNvSpPr>
          <p:nvPr>
            <p:ph type="title"/>
          </p:nvPr>
        </p:nvSpPr>
        <p:spPr>
          <a:xfrm>
            <a:off x="2819400" y="11113"/>
            <a:ext cx="6248400" cy="2971800"/>
          </a:xfrm>
        </p:spPr>
        <p:txBody>
          <a:bodyPr/>
          <a:lstStyle/>
          <a:p>
            <a:pPr eaLnBrk="1" hangingPunct="1"/>
            <a:r>
              <a:rPr lang="en-US" altLang="en-US" b="1" i="1" dirty="0">
                <a:effectLst>
                  <a:outerShdw blurRad="38100" dist="38100" dir="2700000" algn="tl">
                    <a:srgbClr val="000080"/>
                  </a:outerShdw>
                </a:effectLst>
                <a:ea typeface="ＭＳ Ｐゴシック" panose="020B0600070205080204" pitchFamily="34" charset="-128"/>
              </a:rPr>
              <a:t>What must we see to </a:t>
            </a:r>
            <a:r>
              <a:rPr lang="en-US" altLang="en-US" b="1" i="1" dirty="0">
                <a:solidFill>
                  <a:srgbClr val="FFFF00"/>
                </a:solidFill>
                <a:effectLst>
                  <a:outerShdw blurRad="38100" dist="38100" dir="2700000" algn="tl">
                    <a:srgbClr val="000080"/>
                  </a:outerShdw>
                </a:effectLst>
                <a:ea typeface="ＭＳ Ｐゴシック" panose="020B0600070205080204" pitchFamily="34" charset="-128"/>
              </a:rPr>
              <a:t>prevent</a:t>
            </a:r>
            <a:r>
              <a:rPr lang="en-US" altLang="en-US" b="1" i="1" dirty="0">
                <a:effectLst>
                  <a:outerShdw blurRad="38100" dist="38100" dir="2700000" algn="tl">
                    <a:srgbClr val="000080"/>
                  </a:outerShdw>
                </a:effectLst>
                <a:ea typeface="ＭＳ Ｐゴシック" panose="020B0600070205080204" pitchFamily="34" charset="-128"/>
              </a:rPr>
              <a:t> spiritual blindness</a:t>
            </a:r>
            <a:r>
              <a:rPr lang="en-US" altLang="en-US" b="1" dirty="0">
                <a:effectLst>
                  <a:outerShdw blurRad="38100" dist="38100" dir="2700000" algn="tl">
                    <a:srgbClr val="000080"/>
                  </a:outerShdw>
                </a:effectLst>
                <a:ea typeface="ＭＳ Ｐゴシック" panose="020B0600070205080204" pitchFamily="34" charset="-128"/>
              </a:rPr>
              <a:t>—</a:t>
            </a:r>
            <a:br>
              <a:rPr lang="en-US" altLang="en-US" b="1" dirty="0">
                <a:effectLst>
                  <a:outerShdw blurRad="38100" dist="38100" dir="2700000" algn="tl">
                    <a:srgbClr val="000080"/>
                  </a:outerShdw>
                </a:effectLst>
                <a:ea typeface="ＭＳ Ｐゴシック" panose="020B0600070205080204" pitchFamily="34" charset="-128"/>
              </a:rPr>
            </a:br>
            <a:r>
              <a:rPr lang="en-US" altLang="en-US" b="1" dirty="0">
                <a:effectLst>
                  <a:outerShdw blurRad="38100" dist="38100" dir="2700000" algn="tl">
                    <a:srgbClr val="000080"/>
                  </a:outerShdw>
                </a:effectLst>
                <a:ea typeface="ＭＳ Ｐゴシック" panose="020B0600070205080204" pitchFamily="34" charset="-128"/>
              </a:rPr>
              <a:t>in ourselves &amp; others?</a:t>
            </a:r>
            <a:endParaRPr lang="en-US" altLang="en-US" b="1" dirty="0">
              <a:solidFill>
                <a:schemeClr val="tx1"/>
              </a:solidFill>
              <a:effectLst>
                <a:outerShdw blurRad="38100" dist="38100" dir="2700000" algn="tl">
                  <a:srgbClr val="000080"/>
                </a:outerShdw>
              </a:effectLst>
              <a:ea typeface="ＭＳ Ｐゴシック" panose="020B0600070205080204" pitchFamily="34" charset="-128"/>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CFB6A-5EEE-BF40-8D30-DFCF84D40AC6}"/>
              </a:ext>
            </a:extLst>
          </p:cNvPr>
          <p:cNvSpPr>
            <a:spLocks noGrp="1"/>
          </p:cNvSpPr>
          <p:nvPr>
            <p:ph type="title"/>
          </p:nvPr>
        </p:nvSpPr>
        <p:spPr>
          <a:xfrm>
            <a:off x="381000" y="152400"/>
            <a:ext cx="8610600" cy="1143000"/>
          </a:xfrm>
        </p:spPr>
        <p:txBody>
          <a:bodyPr/>
          <a:lstStyle/>
          <a:p>
            <a:pPr algn="l"/>
            <a:r>
              <a:rPr lang="en-US" altLang="en-US" sz="5400">
                <a:solidFill>
                  <a:srgbClr val="FFFFFF"/>
                </a:solidFill>
                <a:effectLst>
                  <a:outerShdw blurRad="38100" dist="38100" dir="2700000" algn="tl">
                    <a:srgbClr val="800000"/>
                  </a:outerShdw>
                </a:effectLst>
                <a:latin typeface="Arial" panose="020B0604020202020204" pitchFamily="34" charset="0"/>
                <a:ea typeface="ＭＳ Ｐゴシック" panose="020B0600070205080204" pitchFamily="34" charset="-128"/>
                <a:cs typeface="Arial" panose="020B0604020202020204" pitchFamily="34" charset="0"/>
              </a:rPr>
              <a:t>John 6–8</a:t>
            </a:r>
          </a:p>
        </p:txBody>
      </p:sp>
      <p:sp>
        <p:nvSpPr>
          <p:cNvPr id="5" name="Text Placeholder 2">
            <a:extLst>
              <a:ext uri="{FF2B5EF4-FFF2-40B4-BE49-F238E27FC236}">
                <a16:creationId xmlns:a16="http://schemas.microsoft.com/office/drawing/2014/main" id="{3BCF7C4D-ABD7-0E42-9942-1C747C52311D}"/>
              </a:ext>
            </a:extLst>
          </p:cNvPr>
          <p:cNvSpPr txBox="1">
            <a:spLocks/>
          </p:cNvSpPr>
          <p:nvPr/>
        </p:nvSpPr>
        <p:spPr bwMode="auto">
          <a:xfrm>
            <a:off x="228600" y="4343400"/>
            <a:ext cx="2590800" cy="1676400"/>
          </a:xfrm>
          <a:prstGeom prst="rect">
            <a:avLst/>
          </a:prstGeom>
          <a:noFill/>
          <a:ln w="9525">
            <a:noFill/>
            <a:miter lim="800000"/>
            <a:headEnd/>
            <a:tailEnd/>
          </a:ln>
        </p:spPr>
        <p:txBody>
          <a:bodyPr lIns="92075" tIns="46037" rIns="92075" bIns="46037"/>
          <a:lstStyle/>
          <a:p>
            <a:pPr marL="342900" indent="-342900" algn="ctr" eaLnBrk="0" hangingPunct="0">
              <a:spcBef>
                <a:spcPct val="20000"/>
              </a:spcBef>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Bread</a:t>
            </a:r>
          </a:p>
          <a:p>
            <a:pPr marL="342900" indent="-342900" algn="ctr" eaLnBrk="0" hangingPunct="0">
              <a:spcBef>
                <a:spcPct val="20000"/>
              </a:spcBef>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6</a:t>
            </a:r>
          </a:p>
        </p:txBody>
      </p:sp>
      <p:sp>
        <p:nvSpPr>
          <p:cNvPr id="4" name="Text Placeholder 2">
            <a:extLst>
              <a:ext uri="{FF2B5EF4-FFF2-40B4-BE49-F238E27FC236}">
                <a16:creationId xmlns:a16="http://schemas.microsoft.com/office/drawing/2014/main" id="{64395FFF-AD2C-634D-9D52-72D5004E3823}"/>
              </a:ext>
            </a:extLst>
          </p:cNvPr>
          <p:cNvSpPr txBox="1">
            <a:spLocks/>
          </p:cNvSpPr>
          <p:nvPr/>
        </p:nvSpPr>
        <p:spPr bwMode="auto">
          <a:xfrm>
            <a:off x="3124200" y="4343400"/>
            <a:ext cx="2590800" cy="1676400"/>
          </a:xfrm>
          <a:prstGeom prst="rect">
            <a:avLst/>
          </a:prstGeom>
          <a:noFill/>
          <a:ln w="9525">
            <a:noFill/>
            <a:miter lim="800000"/>
            <a:headEnd/>
            <a:tailEnd/>
          </a:ln>
        </p:spPr>
        <p:txBody>
          <a:bodyPr lIns="92075" tIns="46037" rIns="92075" bIns="46037"/>
          <a:lstStyle/>
          <a:p>
            <a:pPr marL="342900" indent="-342900" algn="ctr" eaLnBrk="0" hangingPunct="0">
              <a:spcBef>
                <a:spcPct val="20000"/>
              </a:spcBef>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Water</a:t>
            </a:r>
          </a:p>
          <a:p>
            <a:pPr marL="342900" indent="-342900" algn="ctr" eaLnBrk="0" hangingPunct="0">
              <a:spcBef>
                <a:spcPct val="20000"/>
              </a:spcBef>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7</a:t>
            </a:r>
          </a:p>
        </p:txBody>
      </p:sp>
      <p:sp>
        <p:nvSpPr>
          <p:cNvPr id="6" name="Text Placeholder 2">
            <a:extLst>
              <a:ext uri="{FF2B5EF4-FFF2-40B4-BE49-F238E27FC236}">
                <a16:creationId xmlns:a16="http://schemas.microsoft.com/office/drawing/2014/main" id="{0CC8BD84-A748-5B4B-AC15-E9FFF9C11476}"/>
              </a:ext>
            </a:extLst>
          </p:cNvPr>
          <p:cNvSpPr txBox="1">
            <a:spLocks/>
          </p:cNvSpPr>
          <p:nvPr/>
        </p:nvSpPr>
        <p:spPr bwMode="auto">
          <a:xfrm>
            <a:off x="6096000" y="4343400"/>
            <a:ext cx="2590800" cy="1676400"/>
          </a:xfrm>
          <a:prstGeom prst="rect">
            <a:avLst/>
          </a:prstGeom>
          <a:noFill/>
          <a:ln w="9525">
            <a:noFill/>
            <a:miter lim="800000"/>
            <a:headEnd/>
            <a:tailEnd/>
          </a:ln>
        </p:spPr>
        <p:txBody>
          <a:bodyPr lIns="92075" tIns="46037" rIns="92075" bIns="46037"/>
          <a:lstStyle/>
          <a:p>
            <a:pPr marL="342900" indent="-342900" algn="ctr" eaLnBrk="0" hangingPunct="0">
              <a:spcBef>
                <a:spcPct val="20000"/>
              </a:spcBef>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Light</a:t>
            </a:r>
          </a:p>
          <a:p>
            <a:pPr marL="342900" indent="-342900" algn="ctr" eaLnBrk="0" hangingPunct="0">
              <a:spcBef>
                <a:spcPct val="20000"/>
              </a:spcBef>
              <a:buClr>
                <a:srgbClr val="800000"/>
              </a:buClr>
              <a:buSzPct val="60000"/>
              <a:buFont typeface="Wingdings" charset="2"/>
              <a:buNone/>
              <a:defRPr/>
            </a:pPr>
            <a:r>
              <a:rPr lang="en-US" sz="4800" kern="0" dirty="0">
                <a:solidFill>
                  <a:srgbClr val="FFFFFF"/>
                </a:solidFill>
                <a:latin typeface="Arial"/>
                <a:ea typeface="ＭＳ Ｐゴシック" charset="-128"/>
                <a:cs typeface="ＭＳ Ｐゴシック" charset="-128"/>
              </a:rPr>
              <a:t>8</a:t>
            </a:r>
          </a:p>
        </p:txBody>
      </p:sp>
      <p:pic>
        <p:nvPicPr>
          <p:cNvPr id="7" name="Picture 6" descr="bread.jpg">
            <a:extLst>
              <a:ext uri="{FF2B5EF4-FFF2-40B4-BE49-F238E27FC236}">
                <a16:creationId xmlns:a16="http://schemas.microsoft.com/office/drawing/2014/main" id="{D13FB4B9-F992-594F-AB23-AD6C0A62FC8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2260600"/>
            <a:ext cx="27813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water_3.jpg">
            <a:extLst>
              <a:ext uri="{FF2B5EF4-FFF2-40B4-BE49-F238E27FC236}">
                <a16:creationId xmlns:a16="http://schemas.microsoft.com/office/drawing/2014/main" id="{F340A6E9-29B7-2548-A5A5-6488112DBAB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895600" y="1219200"/>
            <a:ext cx="28686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ight over ocean.JPG">
            <a:extLst>
              <a:ext uri="{FF2B5EF4-FFF2-40B4-BE49-F238E27FC236}">
                <a16:creationId xmlns:a16="http://schemas.microsoft.com/office/drawing/2014/main" id="{1C9E52D2-EE54-2E4F-9868-458EEEBE8A6D}"/>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86400" y="381000"/>
            <a:ext cx="350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Blindness-1.JPG">
            <a:extLst>
              <a:ext uri="{FF2B5EF4-FFF2-40B4-BE49-F238E27FC236}">
                <a16:creationId xmlns:a16="http://schemas.microsoft.com/office/drawing/2014/main" id="{853A9E0E-ECE0-FD40-A284-A01FB7C336E4}"/>
              </a:ext>
            </a:extLst>
          </p:cNvPr>
          <p:cNvPicPr>
            <a:picLocks noChangeAspect="1"/>
          </p:cNvPicPr>
          <p:nvPr/>
        </p:nvPicPr>
        <p:blipFill>
          <a:blip r:embed="rId2" cstate="screen">
            <a:lum bright="-30000"/>
            <a:extLst>
              <a:ext uri="{28A0092B-C50C-407E-A947-70E740481C1C}">
                <a14:useLocalDpi xmlns:a14="http://schemas.microsoft.com/office/drawing/2010/main"/>
              </a:ext>
            </a:extLst>
          </a:blip>
          <a:srcRect/>
          <a:stretch>
            <a:fillRect/>
          </a:stretch>
        </p:blipFill>
        <p:spPr bwMode="auto">
          <a:xfrm>
            <a:off x="4419600" y="11113"/>
            <a:ext cx="4724400"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3CD3568-2CFD-134B-AFEF-7FD1F91F39B1}"/>
              </a:ext>
            </a:extLst>
          </p:cNvPr>
          <p:cNvSpPr>
            <a:spLocks noGrp="1"/>
          </p:cNvSpPr>
          <p:nvPr>
            <p:ph type="title"/>
          </p:nvPr>
        </p:nvSpPr>
        <p:spPr>
          <a:xfrm>
            <a:off x="0" y="0"/>
            <a:ext cx="6248400" cy="2971800"/>
          </a:xfrm>
        </p:spPr>
        <p:txBody>
          <a:bodyPr/>
          <a:lstStyle/>
          <a:p>
            <a:pPr eaLnBrk="1" hangingPunct="1"/>
            <a:r>
              <a:rPr lang="en-US" altLang="en-US" b="1" i="1">
                <a:effectLst>
                  <a:outerShdw blurRad="38100" dist="38100" dir="2700000" algn="tl">
                    <a:srgbClr val="000080"/>
                  </a:outerShdw>
                </a:effectLst>
                <a:ea typeface="ＭＳ Ｐゴシック" panose="020B0600070205080204" pitchFamily="34" charset="-128"/>
              </a:rPr>
              <a:t>What must we see to </a:t>
            </a:r>
            <a:r>
              <a:rPr lang="en-US" altLang="en-US" b="1" i="1" u="sng">
                <a:solidFill>
                  <a:srgbClr val="FFFF00"/>
                </a:solidFill>
                <a:effectLst>
                  <a:outerShdw blurRad="38100" dist="38100" dir="2700000" algn="tl">
                    <a:srgbClr val="FFFFFF"/>
                  </a:outerShdw>
                </a:effectLst>
                <a:ea typeface="ＭＳ Ｐゴシック" panose="020B0600070205080204" pitchFamily="34" charset="-128"/>
              </a:rPr>
              <a:t>prevent </a:t>
            </a:r>
            <a:r>
              <a:rPr lang="en-US" altLang="en-US" b="1" i="1">
                <a:effectLst>
                  <a:outerShdw blurRad="38100" dist="38100" dir="2700000" algn="tl">
                    <a:srgbClr val="000080"/>
                  </a:outerShdw>
                </a:effectLst>
                <a:ea typeface="ＭＳ Ｐゴシック" panose="020B0600070205080204" pitchFamily="34" charset="-128"/>
              </a:rPr>
              <a:t>spiritual blindness</a:t>
            </a:r>
            <a:r>
              <a:rPr lang="en-US" altLang="en-US" b="1">
                <a:effectLst>
                  <a:outerShdw blurRad="38100" dist="38100" dir="2700000" algn="tl">
                    <a:srgbClr val="000080"/>
                  </a:outerShdw>
                </a:effectLst>
                <a:ea typeface="ＭＳ Ｐゴシック" panose="020B0600070205080204" pitchFamily="34" charset="-128"/>
              </a:rPr>
              <a:t>—</a:t>
            </a:r>
            <a:br>
              <a:rPr lang="en-US" altLang="en-US" b="1">
                <a:effectLst>
                  <a:outerShdw blurRad="38100" dist="38100" dir="2700000" algn="tl">
                    <a:srgbClr val="000080"/>
                  </a:outerShdw>
                </a:effectLst>
                <a:ea typeface="ＭＳ Ｐゴシック" panose="020B0600070205080204" pitchFamily="34" charset="-128"/>
              </a:rPr>
            </a:br>
            <a:r>
              <a:rPr lang="en-US" altLang="en-US" b="1">
                <a:effectLst>
                  <a:outerShdw blurRad="38100" dist="38100" dir="2700000" algn="tl">
                    <a:srgbClr val="000080"/>
                  </a:outerShdw>
                </a:effectLst>
                <a:ea typeface="ＭＳ Ｐゴシック" panose="020B0600070205080204" pitchFamily="34" charset="-128"/>
              </a:rPr>
              <a:t>in ourselves &amp; others?</a:t>
            </a:r>
            <a:endParaRPr lang="en-US" altLang="en-US" b="1">
              <a:solidFill>
                <a:schemeClr val="tx1"/>
              </a:solidFill>
              <a:effectLst>
                <a:outerShdw blurRad="38100" dist="38100" dir="2700000" algn="tl">
                  <a:srgbClr val="000080"/>
                </a:outerShdw>
              </a:effectLst>
              <a:ea typeface="ＭＳ Ｐゴシック" panose="020B0600070205080204" pitchFamily="34" charset="-128"/>
            </a:endParaRPr>
          </a:p>
        </p:txBody>
      </p:sp>
      <p:sp>
        <p:nvSpPr>
          <p:cNvPr id="63491" name="TextBox 3">
            <a:extLst>
              <a:ext uri="{FF2B5EF4-FFF2-40B4-BE49-F238E27FC236}">
                <a16:creationId xmlns:a16="http://schemas.microsoft.com/office/drawing/2014/main" id="{6CB2816C-9DEF-AC41-90B3-19E4F68DB14F}"/>
              </a:ext>
            </a:extLst>
          </p:cNvPr>
          <p:cNvSpPr txBox="1">
            <a:spLocks noChangeArrowheads="1"/>
          </p:cNvSpPr>
          <p:nvPr/>
        </p:nvSpPr>
        <p:spPr bwMode="auto">
          <a:xfrm>
            <a:off x="2952750" y="4114800"/>
            <a:ext cx="26860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5400"/>
              <a:t>3 views:</a:t>
            </a:r>
          </a:p>
        </p:txBody>
      </p:sp>
      <p:grpSp>
        <p:nvGrpSpPr>
          <p:cNvPr id="3" name="Group 10">
            <a:extLst>
              <a:ext uri="{FF2B5EF4-FFF2-40B4-BE49-F238E27FC236}">
                <a16:creationId xmlns:a16="http://schemas.microsoft.com/office/drawing/2014/main" id="{D7D76C82-11B6-BC41-BB9C-1FAAB7653343}"/>
              </a:ext>
            </a:extLst>
          </p:cNvPr>
          <p:cNvGrpSpPr>
            <a:grpSpLocks/>
          </p:cNvGrpSpPr>
          <p:nvPr/>
        </p:nvGrpSpPr>
        <p:grpSpPr bwMode="auto">
          <a:xfrm>
            <a:off x="0" y="5372100"/>
            <a:ext cx="2895600" cy="1447800"/>
            <a:chOff x="76200" y="5334000"/>
            <a:chExt cx="2895600" cy="1447800"/>
          </a:xfrm>
        </p:grpSpPr>
        <p:sp>
          <p:nvSpPr>
            <p:cNvPr id="8" name="Right Arrow 7">
              <a:extLst>
                <a:ext uri="{FF2B5EF4-FFF2-40B4-BE49-F238E27FC236}">
                  <a16:creationId xmlns:a16="http://schemas.microsoft.com/office/drawing/2014/main" id="{6E7B1335-03BD-984E-A9BE-D60A91C7B8C4}"/>
                </a:ext>
              </a:extLst>
            </p:cNvPr>
            <p:cNvSpPr>
              <a:spLocks noChangeArrowheads="1"/>
            </p:cNvSpPr>
            <p:nvPr/>
          </p:nvSpPr>
          <p:spPr bwMode="auto">
            <a:xfrm>
              <a:off x="76200" y="5334000"/>
              <a:ext cx="2895600" cy="1447800"/>
            </a:xfrm>
            <a:prstGeom prst="rightArrow">
              <a:avLst>
                <a:gd name="adj1" fmla="val 50000"/>
                <a:gd name="adj2" fmla="val 50000"/>
              </a:avLst>
            </a:prstGeom>
            <a:solidFill>
              <a:srgbClr val="800000"/>
            </a:solidFill>
            <a:ln w="9525">
              <a:solidFill>
                <a:srgbClr val="2D61FE"/>
              </a:solidFill>
              <a:miter lim="800000"/>
              <a:headEnd/>
              <a:tailEnd/>
            </a:ln>
            <a:effectLst>
              <a:outerShdw blurRad="40000" dist="23000" dir="5400000" rotWithShape="0">
                <a:srgbClr val="808080">
                  <a:alpha val="34999"/>
                </a:srgbClr>
              </a:outerShdw>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ffectLst>
                  <a:outerShdw blurRad="38100" dist="38100" dir="2700000" algn="tl">
                    <a:srgbClr val="000000"/>
                  </a:outerShdw>
                </a:effectLst>
              </a:endParaRPr>
            </a:p>
          </p:txBody>
        </p:sp>
        <p:sp>
          <p:nvSpPr>
            <p:cNvPr id="5" name="TextBox 4">
              <a:extLst>
                <a:ext uri="{FF2B5EF4-FFF2-40B4-BE49-F238E27FC236}">
                  <a16:creationId xmlns:a16="http://schemas.microsoft.com/office/drawing/2014/main" id="{8B84AB19-B323-304F-BED1-82E781304996}"/>
                </a:ext>
              </a:extLst>
            </p:cNvPr>
            <p:cNvSpPr txBox="1"/>
            <p:nvPr/>
          </p:nvSpPr>
          <p:spPr>
            <a:xfrm>
              <a:off x="381000" y="5600700"/>
              <a:ext cx="2168525" cy="830263"/>
            </a:xfrm>
            <a:prstGeom prst="rect">
              <a:avLst/>
            </a:prstGeom>
            <a:noFill/>
          </p:spPr>
          <p:txBody>
            <a:bodyPr wrap="none">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effectLst>
                    <a:outerShdw blurRad="38100" dist="38100" dir="2700000" algn="tl">
                      <a:srgbClr val="000080"/>
                    </a:outerShdw>
                  </a:effectLst>
                </a:rPr>
                <a:t>miracle</a:t>
              </a:r>
            </a:p>
          </p:txBody>
        </p:sp>
      </p:grpSp>
      <p:grpSp>
        <p:nvGrpSpPr>
          <p:cNvPr id="4" name="Group 11">
            <a:extLst>
              <a:ext uri="{FF2B5EF4-FFF2-40B4-BE49-F238E27FC236}">
                <a16:creationId xmlns:a16="http://schemas.microsoft.com/office/drawing/2014/main" id="{4CAD8554-E99A-A048-BA1E-529FD2AE610F}"/>
              </a:ext>
            </a:extLst>
          </p:cNvPr>
          <p:cNvGrpSpPr>
            <a:grpSpLocks/>
          </p:cNvGrpSpPr>
          <p:nvPr/>
        </p:nvGrpSpPr>
        <p:grpSpPr bwMode="auto">
          <a:xfrm>
            <a:off x="2743200" y="5372100"/>
            <a:ext cx="3733800" cy="1447800"/>
            <a:chOff x="2819400" y="5410200"/>
            <a:chExt cx="3733800" cy="1447800"/>
          </a:xfrm>
        </p:grpSpPr>
        <p:sp>
          <p:nvSpPr>
            <p:cNvPr id="9" name="Right Arrow 8">
              <a:extLst>
                <a:ext uri="{FF2B5EF4-FFF2-40B4-BE49-F238E27FC236}">
                  <a16:creationId xmlns:a16="http://schemas.microsoft.com/office/drawing/2014/main" id="{86B755A8-5717-FC40-B33D-42A089D86FF9}"/>
                </a:ext>
              </a:extLst>
            </p:cNvPr>
            <p:cNvSpPr>
              <a:spLocks noChangeArrowheads="1"/>
            </p:cNvSpPr>
            <p:nvPr/>
          </p:nvSpPr>
          <p:spPr bwMode="auto">
            <a:xfrm>
              <a:off x="2819400" y="5410200"/>
              <a:ext cx="3733800" cy="1447800"/>
            </a:xfrm>
            <a:prstGeom prst="rightArrow">
              <a:avLst>
                <a:gd name="adj1" fmla="val 50000"/>
                <a:gd name="adj2" fmla="val 50003"/>
              </a:avLst>
            </a:prstGeom>
            <a:solidFill>
              <a:srgbClr val="800000"/>
            </a:solidFill>
            <a:ln w="9525">
              <a:solidFill>
                <a:srgbClr val="2D61FE"/>
              </a:solidFill>
              <a:miter lim="800000"/>
              <a:headEnd/>
              <a:tailEnd/>
            </a:ln>
            <a:effectLst>
              <a:outerShdw blurRad="40000" dist="23000" dir="5400000" rotWithShape="0">
                <a:srgbClr val="808080">
                  <a:alpha val="34999"/>
                </a:srgbClr>
              </a:outerShdw>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ffectLst>
                  <a:outerShdw blurRad="38100" dist="38100" dir="2700000" algn="tl">
                    <a:srgbClr val="000000"/>
                  </a:outerShdw>
                </a:effectLst>
              </a:endParaRPr>
            </a:p>
          </p:txBody>
        </p:sp>
        <p:sp>
          <p:nvSpPr>
            <p:cNvPr id="6" name="TextBox 5">
              <a:extLst>
                <a:ext uri="{FF2B5EF4-FFF2-40B4-BE49-F238E27FC236}">
                  <a16:creationId xmlns:a16="http://schemas.microsoft.com/office/drawing/2014/main" id="{9680DF94-DD09-BC4E-B7F9-8518D2DE8004}"/>
                </a:ext>
              </a:extLst>
            </p:cNvPr>
            <p:cNvSpPr txBox="1"/>
            <p:nvPr/>
          </p:nvSpPr>
          <p:spPr>
            <a:xfrm>
              <a:off x="2868613" y="5646738"/>
              <a:ext cx="3365500" cy="830262"/>
            </a:xfrm>
            <a:prstGeom prst="rect">
              <a:avLst/>
            </a:prstGeom>
            <a:noFill/>
          </p:spPr>
          <p:txBody>
            <a:bodyPr wrap="none">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effectLst>
                    <a:outerShdw blurRad="38100" dist="38100" dir="2700000" algn="tl">
                      <a:srgbClr val="000080"/>
                    </a:outerShdw>
                  </a:effectLst>
                </a:rPr>
                <a:t>controversy</a:t>
              </a:r>
            </a:p>
          </p:txBody>
        </p:sp>
      </p:grpSp>
      <p:grpSp>
        <p:nvGrpSpPr>
          <p:cNvPr id="11" name="Group 12">
            <a:extLst>
              <a:ext uri="{FF2B5EF4-FFF2-40B4-BE49-F238E27FC236}">
                <a16:creationId xmlns:a16="http://schemas.microsoft.com/office/drawing/2014/main" id="{FC8D609C-F187-FF4A-A09E-1956AC628484}"/>
              </a:ext>
            </a:extLst>
          </p:cNvPr>
          <p:cNvGrpSpPr>
            <a:grpSpLocks/>
          </p:cNvGrpSpPr>
          <p:nvPr/>
        </p:nvGrpSpPr>
        <p:grpSpPr bwMode="auto">
          <a:xfrm>
            <a:off x="6248400" y="5372100"/>
            <a:ext cx="2895600" cy="1447800"/>
            <a:chOff x="6324600" y="5410200"/>
            <a:chExt cx="2895600" cy="1447800"/>
          </a:xfrm>
        </p:grpSpPr>
        <p:sp>
          <p:nvSpPr>
            <p:cNvPr id="10" name="Right Arrow 9">
              <a:extLst>
                <a:ext uri="{FF2B5EF4-FFF2-40B4-BE49-F238E27FC236}">
                  <a16:creationId xmlns:a16="http://schemas.microsoft.com/office/drawing/2014/main" id="{A9A33314-84C0-E64E-BE92-6BFF21C318C6}"/>
                </a:ext>
              </a:extLst>
            </p:cNvPr>
            <p:cNvSpPr>
              <a:spLocks noChangeArrowheads="1"/>
            </p:cNvSpPr>
            <p:nvPr/>
          </p:nvSpPr>
          <p:spPr bwMode="auto">
            <a:xfrm>
              <a:off x="6324600" y="5410200"/>
              <a:ext cx="2895600" cy="1447800"/>
            </a:xfrm>
            <a:prstGeom prst="rightArrow">
              <a:avLst>
                <a:gd name="adj1" fmla="val 50000"/>
                <a:gd name="adj2" fmla="val 50000"/>
              </a:avLst>
            </a:prstGeom>
            <a:solidFill>
              <a:srgbClr val="800000"/>
            </a:solidFill>
            <a:ln w="9525">
              <a:solidFill>
                <a:srgbClr val="2D61FE"/>
              </a:solidFill>
              <a:miter lim="800000"/>
              <a:headEnd/>
              <a:tailEnd/>
            </a:ln>
            <a:effectLst>
              <a:outerShdw blurRad="40000" dist="23000" dir="5400000" rotWithShape="0">
                <a:srgbClr val="808080">
                  <a:alpha val="34999"/>
                </a:srgbClr>
              </a:outerShdw>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ffectLst>
                  <a:outerShdw blurRad="38100" dist="38100" dir="2700000" algn="tl">
                    <a:srgbClr val="000000"/>
                  </a:outerShdw>
                </a:effectLst>
              </a:endParaRPr>
            </a:p>
          </p:txBody>
        </p:sp>
        <p:sp>
          <p:nvSpPr>
            <p:cNvPr id="7" name="TextBox 6">
              <a:extLst>
                <a:ext uri="{FF2B5EF4-FFF2-40B4-BE49-F238E27FC236}">
                  <a16:creationId xmlns:a16="http://schemas.microsoft.com/office/drawing/2014/main" id="{9F3E42B8-1DC6-4A41-AA6D-44C6F1C150E8}"/>
                </a:ext>
              </a:extLst>
            </p:cNvPr>
            <p:cNvSpPr txBox="1"/>
            <p:nvPr/>
          </p:nvSpPr>
          <p:spPr>
            <a:xfrm>
              <a:off x="6477000" y="5646738"/>
              <a:ext cx="2443163" cy="830262"/>
            </a:xfrm>
            <a:prstGeom prst="rect">
              <a:avLst/>
            </a:prstGeom>
            <a:noFill/>
          </p:spPr>
          <p:txBody>
            <a:bodyPr wrap="none">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800">
                  <a:effectLst>
                    <a:outerShdw blurRad="38100" dist="38100" dir="2700000" algn="tl">
                      <a:srgbClr val="000080"/>
                    </a:outerShdw>
                  </a:effectLst>
                </a:rPr>
                <a:t>decision</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fotolia_3995826_XS.jpg">
            <a:extLst>
              <a:ext uri="{FF2B5EF4-FFF2-40B4-BE49-F238E27FC236}">
                <a16:creationId xmlns:a16="http://schemas.microsoft.com/office/drawing/2014/main" id="{B5042D29-276A-834C-8248-2C6ECDF784B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4D0B9E6-00AB-C747-80F2-C762AB2716F5}"/>
              </a:ext>
            </a:extLst>
          </p:cNvPr>
          <p:cNvSpPr>
            <a:spLocks noGrp="1"/>
          </p:cNvSpPr>
          <p:nvPr>
            <p:ph type="title"/>
          </p:nvPr>
        </p:nvSpPr>
        <p:spPr>
          <a:xfrm>
            <a:off x="2362200" y="0"/>
            <a:ext cx="6781800" cy="2057400"/>
          </a:xfrm>
        </p:spPr>
        <p:txBody>
          <a:bodyPr/>
          <a:lstStyle/>
          <a:p>
            <a:pPr marL="715963" indent="-715963" algn="l" eaLnBrk="1" hangingPunct="1">
              <a:defRPr/>
            </a:pPr>
            <a:r>
              <a:rPr lang="en-US" sz="5400" b="1" dirty="0">
                <a:solidFill>
                  <a:schemeClr val="tx1"/>
                </a:solidFill>
              </a:rPr>
              <a:t>I.	</a:t>
            </a:r>
            <a:r>
              <a:rPr lang="en-US" sz="5400" b="1" dirty="0"/>
              <a:t>Jesus makes the </a:t>
            </a:r>
            <a:r>
              <a:rPr lang="en-US" sz="5400" b="1" dirty="0">
                <a:solidFill>
                  <a:srgbClr val="FFFF00"/>
                </a:solidFill>
              </a:rPr>
              <a:t>blind see</a:t>
            </a:r>
            <a:r>
              <a:rPr lang="en-US" sz="5400" b="1" dirty="0"/>
              <a:t>.</a:t>
            </a:r>
            <a:endParaRPr lang="en-US" sz="5400" b="1" dirty="0">
              <a:solidFill>
                <a:schemeClr val="tx1"/>
              </a:solidFill>
            </a:endParaRPr>
          </a:p>
        </p:txBody>
      </p:sp>
    </p:spTree>
    <p:extLst>
      <p:ext uri="{BB962C8B-B14F-4D97-AF65-F5344CB8AC3E}">
        <p14:creationId xmlns:p14="http://schemas.microsoft.com/office/powerpoint/2010/main" val="167771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74CD-F0C1-154C-999D-48772D99AD98}"/>
              </a:ext>
            </a:extLst>
          </p:cNvPr>
          <p:cNvSpPr>
            <a:spLocks noGrp="1"/>
          </p:cNvSpPr>
          <p:nvPr>
            <p:ph type="title"/>
          </p:nvPr>
        </p:nvSpPr>
        <p:spPr>
          <a:xfrm>
            <a:off x="0" y="0"/>
            <a:ext cx="4572000" cy="2514600"/>
          </a:xfrm>
        </p:spPr>
        <p:txBody>
          <a:bodyPr/>
          <a:lstStyle/>
          <a:p>
            <a:pPr marL="715963" indent="-715963" algn="l" eaLnBrk="1" hangingPunct="1">
              <a:defRPr/>
            </a:pPr>
            <a:r>
              <a:rPr lang="en-US" sz="3200" b="1">
                <a:solidFill>
                  <a:schemeClr val="tx1"/>
                </a:solidFill>
                <a:effectLst>
                  <a:outerShdw blurRad="38100" dist="38100" dir="2700000" algn="tl">
                    <a:srgbClr val="000080"/>
                  </a:outerShdw>
                </a:effectLst>
              </a:rPr>
              <a:t>A.	</a:t>
            </a:r>
            <a:r>
              <a:rPr lang="en-US" sz="3200" b="1">
                <a:effectLst>
                  <a:outerShdw blurRad="38100" dist="38100" dir="2700000" algn="tl">
                    <a:srgbClr val="000080"/>
                  </a:outerShdw>
                </a:effectLst>
              </a:rPr>
              <a:t>The blind man increasingly gained spiritual insight...</a:t>
            </a:r>
            <a:endParaRPr lang="en-US" sz="3200" b="1">
              <a:solidFill>
                <a:schemeClr val="tx1"/>
              </a:solidFill>
              <a:effectLst>
                <a:outerShdw blurRad="38100" dist="38100" dir="2700000" algn="tl">
                  <a:srgbClr val="000080"/>
                </a:outerShdw>
              </a:effectLst>
            </a:endParaRPr>
          </a:p>
        </p:txBody>
      </p:sp>
      <p:pic>
        <p:nvPicPr>
          <p:cNvPr id="79874" name="Picture 3" descr="John 9.10 Neighbors Asking.jpg">
            <a:extLst>
              <a:ext uri="{FF2B5EF4-FFF2-40B4-BE49-F238E27FC236}">
                <a16:creationId xmlns:a16="http://schemas.microsoft.com/office/drawing/2014/main" id="{2B12DD3C-ADBF-EF49-90F0-6C2A101F37C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578100"/>
            <a:ext cx="9144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a:extLst>
              <a:ext uri="{FF2B5EF4-FFF2-40B4-BE49-F238E27FC236}">
                <a16:creationId xmlns:a16="http://schemas.microsoft.com/office/drawing/2014/main" id="{93FEB69E-8F0B-5044-97BA-0F62A36F7C66}"/>
              </a:ext>
            </a:extLst>
          </p:cNvPr>
          <p:cNvGrpSpPr>
            <a:grpSpLocks/>
          </p:cNvGrpSpPr>
          <p:nvPr/>
        </p:nvGrpSpPr>
        <p:grpSpPr bwMode="auto">
          <a:xfrm>
            <a:off x="4572000" y="76200"/>
            <a:ext cx="4572000" cy="6907213"/>
            <a:chOff x="4572000" y="0"/>
            <a:chExt cx="4572000" cy="6906419"/>
          </a:xfrm>
        </p:grpSpPr>
        <p:sp>
          <p:nvSpPr>
            <p:cNvPr id="3" name="Title 1">
              <a:extLst>
                <a:ext uri="{FF2B5EF4-FFF2-40B4-BE49-F238E27FC236}">
                  <a16:creationId xmlns:a16="http://schemas.microsoft.com/office/drawing/2014/main" id="{B42A3D25-82D2-9440-8549-76DD3C6814C2}"/>
                </a:ext>
              </a:extLst>
            </p:cNvPr>
            <p:cNvSpPr txBox="1">
              <a:spLocks/>
            </p:cNvSpPr>
            <p:nvPr/>
          </p:nvSpPr>
          <p:spPr bwMode="auto">
            <a:xfrm>
              <a:off x="4572000" y="0"/>
              <a:ext cx="4572000" cy="2514311"/>
            </a:xfrm>
            <a:prstGeom prst="rect">
              <a:avLst/>
            </a:prstGeom>
            <a:noFill/>
            <a:ln w="9525">
              <a:noFill/>
              <a:miter lim="800000"/>
              <a:headEnd/>
              <a:tailEnd/>
            </a:ln>
            <a:effectLst/>
          </p:spPr>
          <p:txBody>
            <a:bodyPr anchor="ctr"/>
            <a:lstStyle>
              <a:lvl1pPr eaLnBrk="0" hangingPunct="0">
                <a:defRPr sz="4400">
                  <a:solidFill>
                    <a:schemeClr val="tx1"/>
                  </a:solidFill>
                  <a:latin typeface="Arial" charset="0"/>
                  <a:ea typeface="ＭＳ Ｐゴシック" charset="0"/>
                  <a:cs typeface="Arial" charset="0"/>
                </a:defRPr>
              </a:lvl1pPr>
              <a:lvl2pPr marL="37931725" indent="-37474525" eaLnBrk="0" hangingPunct="0">
                <a:defRPr sz="4400">
                  <a:solidFill>
                    <a:schemeClr val="tx1"/>
                  </a:solidFill>
                  <a:latin typeface="Arial" charset="0"/>
                  <a:ea typeface="Arial" charset="0"/>
                  <a:cs typeface="Arial" charset="0"/>
                </a:defRPr>
              </a:lvl2pPr>
              <a:lvl3pPr eaLnBrk="0" hangingPunct="0">
                <a:defRPr sz="4400">
                  <a:solidFill>
                    <a:schemeClr val="tx1"/>
                  </a:solidFill>
                  <a:latin typeface="Arial" charset="0"/>
                  <a:ea typeface="Arial" charset="0"/>
                  <a:cs typeface="Arial" charset="0"/>
                </a:defRPr>
              </a:lvl3pPr>
              <a:lvl4pPr eaLnBrk="0" hangingPunct="0">
                <a:defRPr sz="4400">
                  <a:solidFill>
                    <a:schemeClr val="tx1"/>
                  </a:solidFill>
                  <a:latin typeface="Arial" charset="0"/>
                  <a:ea typeface="Arial" charset="0"/>
                  <a:cs typeface="Arial" charset="0"/>
                </a:defRPr>
              </a:lvl4pPr>
              <a:lvl5pPr eaLnBrk="0" hangingPunct="0">
                <a:defRPr sz="4400">
                  <a:solidFill>
                    <a:schemeClr val="tx1"/>
                  </a:solidFill>
                  <a:latin typeface="Arial" charset="0"/>
                  <a:ea typeface="Arial" charset="0"/>
                  <a:cs typeface="Arial" charset="0"/>
                </a:defRPr>
              </a:lvl5pPr>
              <a:lvl6pPr marL="457200" eaLnBrk="0" fontAlgn="base" hangingPunct="0">
                <a:spcBef>
                  <a:spcPct val="0"/>
                </a:spcBef>
                <a:spcAft>
                  <a:spcPct val="0"/>
                </a:spcAft>
                <a:defRPr sz="4400">
                  <a:solidFill>
                    <a:schemeClr val="tx1"/>
                  </a:solidFill>
                  <a:latin typeface="Arial" charset="0"/>
                  <a:ea typeface="Arial" charset="0"/>
                  <a:cs typeface="Arial" charset="0"/>
                </a:defRPr>
              </a:lvl6pPr>
              <a:lvl7pPr marL="914400" eaLnBrk="0" fontAlgn="base" hangingPunct="0">
                <a:spcBef>
                  <a:spcPct val="0"/>
                </a:spcBef>
                <a:spcAft>
                  <a:spcPct val="0"/>
                </a:spcAft>
                <a:defRPr sz="4400">
                  <a:solidFill>
                    <a:schemeClr val="tx1"/>
                  </a:solidFill>
                  <a:latin typeface="Arial" charset="0"/>
                  <a:ea typeface="Arial" charset="0"/>
                  <a:cs typeface="Arial" charset="0"/>
                </a:defRPr>
              </a:lvl7pPr>
              <a:lvl8pPr marL="1371600" eaLnBrk="0" fontAlgn="base" hangingPunct="0">
                <a:spcBef>
                  <a:spcPct val="0"/>
                </a:spcBef>
                <a:spcAft>
                  <a:spcPct val="0"/>
                </a:spcAft>
                <a:defRPr sz="4400">
                  <a:solidFill>
                    <a:schemeClr val="tx1"/>
                  </a:solidFill>
                  <a:latin typeface="Arial" charset="0"/>
                  <a:ea typeface="Arial" charset="0"/>
                  <a:cs typeface="Arial" charset="0"/>
                </a:defRPr>
              </a:lvl8pPr>
              <a:lvl9pPr marL="18288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defRPr/>
              </a:pPr>
              <a:r>
                <a:rPr lang="en-US" sz="3200" b="1">
                  <a:effectLst>
                    <a:outerShdw blurRad="38100" dist="38100" dir="2700000" algn="tl">
                      <a:srgbClr val="000080"/>
                    </a:outerShdw>
                  </a:effectLst>
                </a:rPr>
                <a:t>... </a:t>
              </a:r>
              <a:r>
                <a:rPr lang="en-US" sz="3200" b="1"/>
                <a:t>while the Pharisees increasingly rejected his testimony and became more spiritually blind (8-34).</a:t>
              </a:r>
              <a:endParaRPr lang="en-US" sz="3200" b="1">
                <a:effectLst>
                  <a:outerShdw blurRad="38100" dist="38100" dir="2700000" algn="tl">
                    <a:srgbClr val="000080"/>
                  </a:outerShdw>
                </a:effectLst>
              </a:endParaRPr>
            </a:p>
          </p:txBody>
        </p:sp>
        <p:pic>
          <p:nvPicPr>
            <p:cNvPr id="79877" name="Picture 4" descr="John 9.15 Sabbath Indictment.jpg">
              <a:extLst>
                <a:ext uri="{FF2B5EF4-FFF2-40B4-BE49-F238E27FC236}">
                  <a16:creationId xmlns:a16="http://schemas.microsoft.com/office/drawing/2014/main" id="{58B0D236-E03C-A346-998C-66F73F4F72F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2514600"/>
              <a:ext cx="4572000" cy="439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88690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4" descr="John 9.1 Beggar.jpg">
            <a:extLst>
              <a:ext uri="{FF2B5EF4-FFF2-40B4-BE49-F238E27FC236}">
                <a16:creationId xmlns:a16="http://schemas.microsoft.com/office/drawing/2014/main" id="{20E51AC2-A63B-E54E-BA01-29D5A6870C2F}"/>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7B20F98-8FE5-8E4A-8284-AC0633FD3109}"/>
              </a:ext>
            </a:extLst>
          </p:cNvPr>
          <p:cNvSpPr>
            <a:spLocks noGrp="1"/>
          </p:cNvSpPr>
          <p:nvPr>
            <p:ph type="title"/>
          </p:nvPr>
        </p:nvSpPr>
        <p:spPr>
          <a:xfrm>
            <a:off x="0" y="-76200"/>
            <a:ext cx="9144000" cy="2133600"/>
          </a:xfrm>
        </p:spPr>
        <p:txBody>
          <a:bodyPr/>
          <a:lstStyle/>
          <a:p>
            <a:pPr marL="715963" indent="-715963" algn="l" eaLnBrk="1" hangingPunct="1">
              <a:defRPr/>
            </a:pPr>
            <a:r>
              <a:rPr lang="en-US" b="1" dirty="0">
                <a:solidFill>
                  <a:schemeClr val="tx1"/>
                </a:solidFill>
                <a:effectLst>
                  <a:outerShdw blurRad="38100" dist="38100" dir="2700000" algn="tl">
                    <a:srgbClr val="000080"/>
                  </a:outerShdw>
                </a:effectLst>
              </a:rPr>
              <a:t>A.	</a:t>
            </a:r>
            <a:r>
              <a:rPr lang="en-US" b="1" dirty="0">
                <a:effectLst>
                  <a:outerShdw blurRad="38100" dist="38100" dir="2700000" algn="tl">
                    <a:srgbClr val="000080"/>
                  </a:outerShdw>
                </a:effectLst>
              </a:rPr>
              <a:t>Jesus</a:t>
            </a:r>
            <a:r>
              <a:rPr lang="fr-FR" altLang="ja-JP" b="1" dirty="0">
                <a:effectLst>
                  <a:outerShdw blurRad="38100" dist="38100" dir="2700000" algn="tl">
                    <a:srgbClr val="000080"/>
                  </a:outerShdw>
                </a:effectLst>
              </a:rPr>
              <a:t>'</a:t>
            </a:r>
            <a:r>
              <a:rPr lang="en-US" b="1" dirty="0">
                <a:effectLst>
                  <a:outerShdw blurRad="38100" dist="38100" dir="2700000" algn="tl">
                    <a:srgbClr val="000080"/>
                  </a:outerShdw>
                </a:effectLst>
              </a:rPr>
              <a:t> healing a blind man proved he gives spiritual sight too (1-7).</a:t>
            </a:r>
            <a:endParaRPr lang="en-US" b="1" dirty="0">
              <a:solidFill>
                <a:schemeClr val="tx1"/>
              </a:solidFill>
              <a:effectLst>
                <a:outerShdw blurRad="38100" dist="38100" dir="2700000" algn="tl">
                  <a:srgbClr val="000080"/>
                </a:outerShdw>
              </a:effectLs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descr="John 9.7 Went to Siloam.jpg">
            <a:extLst>
              <a:ext uri="{FF2B5EF4-FFF2-40B4-BE49-F238E27FC236}">
                <a16:creationId xmlns:a16="http://schemas.microsoft.com/office/drawing/2014/main" id="{250068CA-FC16-E04D-8AD8-8DF1D6D73582}"/>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79588"/>
            <a:ext cx="9144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86C38CE-E52B-6F48-894C-E7B63CD1646C}"/>
              </a:ext>
            </a:extLst>
          </p:cNvPr>
          <p:cNvSpPr>
            <a:spLocks noGrp="1"/>
          </p:cNvSpPr>
          <p:nvPr>
            <p:ph type="title"/>
          </p:nvPr>
        </p:nvSpPr>
        <p:spPr>
          <a:xfrm>
            <a:off x="0" y="0"/>
            <a:ext cx="9144000" cy="2133600"/>
          </a:xfrm>
        </p:spPr>
        <p:txBody>
          <a:bodyPr/>
          <a:lstStyle/>
          <a:p>
            <a:pPr marL="715963" indent="-715963" algn="l" eaLnBrk="1" hangingPunct="1">
              <a:defRPr/>
            </a:pPr>
            <a:r>
              <a:rPr lang="en-US" b="1">
                <a:solidFill>
                  <a:schemeClr val="tx1"/>
                </a:solidFill>
                <a:effectLst>
                  <a:outerShdw blurRad="38100" dist="38100" dir="2700000" algn="tl">
                    <a:srgbClr val="000080"/>
                  </a:outerShdw>
                </a:effectLst>
              </a:rPr>
              <a:t>1.	</a:t>
            </a:r>
            <a:r>
              <a:rPr lang="en-US" b="1">
                <a:effectLst>
                  <a:outerShdw blurRad="38100" dist="38100" dir="2700000" algn="tl">
                    <a:srgbClr val="000080"/>
                  </a:outerShdw>
                </a:effectLst>
              </a:rPr>
              <a:t>This man was born blind to show that God empowered Jesus to give eternal life (1-5).</a:t>
            </a:r>
            <a:endParaRPr lang="en-US" b="1">
              <a:solidFill>
                <a:schemeClr val="tx1"/>
              </a:solidFill>
              <a:effectLst>
                <a:outerShdw blurRad="38100" dist="38100" dir="2700000" algn="tl">
                  <a:srgbClr val="00008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EB490-1E1E-9C48-95BC-12BFB8C5D61C}"/>
              </a:ext>
            </a:extLst>
          </p:cNvPr>
          <p:cNvSpPr>
            <a:spLocks noGrp="1"/>
          </p:cNvSpPr>
          <p:nvPr>
            <p:ph type="title"/>
          </p:nvPr>
        </p:nvSpPr>
        <p:spPr>
          <a:xfrm>
            <a:off x="0" y="228600"/>
            <a:ext cx="9144000" cy="11430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Why this blindness?</a:t>
            </a:r>
          </a:p>
        </p:txBody>
      </p:sp>
      <p:pic>
        <p:nvPicPr>
          <p:cNvPr id="67586" name="Picture 2" descr="John 9.2 Who's Sin?.jpg">
            <a:extLst>
              <a:ext uri="{FF2B5EF4-FFF2-40B4-BE49-F238E27FC236}">
                <a16:creationId xmlns:a16="http://schemas.microsoft.com/office/drawing/2014/main" id="{63403B15-27EA-8447-A78E-ACA8813222B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01800"/>
            <a:ext cx="9144000" cy="515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8F70-B90D-2541-93A8-5DBC2215942B}"/>
              </a:ext>
            </a:extLst>
          </p:cNvPr>
          <p:cNvSpPr>
            <a:spLocks noGrp="1"/>
          </p:cNvSpPr>
          <p:nvPr>
            <p:ph type="title"/>
          </p:nvPr>
        </p:nvSpPr>
        <p:spPr/>
        <p:txBody>
          <a:bodyPr/>
          <a:lstStyle/>
          <a:p>
            <a:pPr eaLnBrk="1" hangingPunct="1"/>
            <a:r>
              <a:rPr lang="en-US" altLang="en-US">
                <a:effectLst>
                  <a:outerShdw blurRad="38100" dist="38100" dir="2700000" algn="tl">
                    <a:srgbClr val="000080"/>
                  </a:outerShdw>
                </a:effectLst>
                <a:ea typeface="ＭＳ Ｐゴシック" panose="020B0600070205080204" pitchFamily="34" charset="-128"/>
              </a:rPr>
              <a:t>Bob Edens</a:t>
            </a:r>
          </a:p>
        </p:txBody>
      </p:sp>
      <p:pic>
        <p:nvPicPr>
          <p:cNvPr id="51202" name="Picture 5" descr="bob edens.jpg">
            <a:extLst>
              <a:ext uri="{FF2B5EF4-FFF2-40B4-BE49-F238E27FC236}">
                <a16:creationId xmlns:a16="http://schemas.microsoft.com/office/drawing/2014/main" id="{22EA3FB0-BAF1-7A46-8BF9-CB986BA1716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14600" y="1524000"/>
            <a:ext cx="4148138"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5B8D17C8-89D0-7142-B0DE-5131B0F5621B}"/>
              </a:ext>
            </a:extLst>
          </p:cNvPr>
          <p:cNvSpPr>
            <a:spLocks noChangeArrowheads="1"/>
          </p:cNvSpPr>
          <p:nvPr/>
        </p:nvSpPr>
        <p:spPr bwMode="auto">
          <a:xfrm rot="-1837403">
            <a:off x="3873500" y="3276600"/>
            <a:ext cx="457200" cy="76200"/>
          </a:xfrm>
          <a:prstGeom prst="ellipse">
            <a:avLst/>
          </a:prstGeom>
          <a:solidFill>
            <a:srgbClr val="00000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6" name="Oval 5">
            <a:extLst>
              <a:ext uri="{FF2B5EF4-FFF2-40B4-BE49-F238E27FC236}">
                <a16:creationId xmlns:a16="http://schemas.microsoft.com/office/drawing/2014/main" id="{CE88B3FF-2683-664B-A2B2-506AB0D94581}"/>
              </a:ext>
            </a:extLst>
          </p:cNvPr>
          <p:cNvSpPr>
            <a:spLocks noChangeArrowheads="1"/>
          </p:cNvSpPr>
          <p:nvPr/>
        </p:nvSpPr>
        <p:spPr bwMode="auto">
          <a:xfrm rot="2890790">
            <a:off x="3902075" y="3271838"/>
            <a:ext cx="457200" cy="76200"/>
          </a:xfrm>
          <a:prstGeom prst="ellipse">
            <a:avLst/>
          </a:prstGeom>
          <a:solidFill>
            <a:srgbClr val="00000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7" name="Oval 6">
            <a:extLst>
              <a:ext uri="{FF2B5EF4-FFF2-40B4-BE49-F238E27FC236}">
                <a16:creationId xmlns:a16="http://schemas.microsoft.com/office/drawing/2014/main" id="{28EFDF2B-43D9-1D4D-88BE-AEBD10FD31EB}"/>
              </a:ext>
            </a:extLst>
          </p:cNvPr>
          <p:cNvSpPr>
            <a:spLocks noChangeArrowheads="1"/>
          </p:cNvSpPr>
          <p:nvPr/>
        </p:nvSpPr>
        <p:spPr bwMode="auto">
          <a:xfrm rot="-1837403">
            <a:off x="4584700" y="3211513"/>
            <a:ext cx="457200" cy="76200"/>
          </a:xfrm>
          <a:prstGeom prst="ellipse">
            <a:avLst/>
          </a:prstGeom>
          <a:solidFill>
            <a:srgbClr val="00000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8" name="Oval 7">
            <a:extLst>
              <a:ext uri="{FF2B5EF4-FFF2-40B4-BE49-F238E27FC236}">
                <a16:creationId xmlns:a16="http://schemas.microsoft.com/office/drawing/2014/main" id="{ED1A318F-79DF-3B46-8045-1A551D570B08}"/>
              </a:ext>
            </a:extLst>
          </p:cNvPr>
          <p:cNvSpPr>
            <a:spLocks noChangeArrowheads="1"/>
          </p:cNvSpPr>
          <p:nvPr/>
        </p:nvSpPr>
        <p:spPr bwMode="auto">
          <a:xfrm rot="2890790">
            <a:off x="4613275" y="3205163"/>
            <a:ext cx="457200" cy="76200"/>
          </a:xfrm>
          <a:prstGeom prst="ellipse">
            <a:avLst/>
          </a:prstGeom>
          <a:solidFill>
            <a:srgbClr val="000005"/>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8" descr="idol.jpg">
            <a:extLst>
              <a:ext uri="{FF2B5EF4-FFF2-40B4-BE49-F238E27FC236}">
                <a16:creationId xmlns:a16="http://schemas.microsoft.com/office/drawing/2014/main" id="{017086B1-8A0F-1641-8EA8-51D087FDE10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00800" y="0"/>
            <a:ext cx="2743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6578034-B783-C842-8148-E5F9F650CF61}"/>
              </a:ext>
            </a:extLst>
          </p:cNvPr>
          <p:cNvSpPr>
            <a:spLocks noGrp="1"/>
          </p:cNvSpPr>
          <p:nvPr>
            <p:ph type="title"/>
          </p:nvPr>
        </p:nvSpPr>
        <p:spPr>
          <a:xfrm>
            <a:off x="0" y="-228600"/>
            <a:ext cx="6400800" cy="1143000"/>
          </a:xfrm>
        </p:spPr>
        <p:txBody>
          <a:bodyPr/>
          <a:lstStyle/>
          <a:p>
            <a:pPr marL="715963" indent="-715963"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Exodus 20:4-5</a:t>
            </a:r>
          </a:p>
        </p:txBody>
      </p:sp>
      <p:sp>
        <p:nvSpPr>
          <p:cNvPr id="3" name="Title 1">
            <a:extLst>
              <a:ext uri="{FF2B5EF4-FFF2-40B4-BE49-F238E27FC236}">
                <a16:creationId xmlns:a16="http://schemas.microsoft.com/office/drawing/2014/main" id="{21F2109E-9F2F-6949-8AB9-9A4E1B9779A5}"/>
              </a:ext>
            </a:extLst>
          </p:cNvPr>
          <p:cNvSpPr txBox="1">
            <a:spLocks/>
          </p:cNvSpPr>
          <p:nvPr/>
        </p:nvSpPr>
        <p:spPr bwMode="auto">
          <a:xfrm>
            <a:off x="228600" y="762000"/>
            <a:ext cx="6477000" cy="60198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ja-JP" altLang="en-US" sz="3600" b="1"/>
              <a:t>“</a:t>
            </a:r>
            <a:r>
              <a:rPr lang="en-US" altLang="ja-JP" sz="3600" b="1"/>
              <a:t>You must not make for yourself an idol.... </a:t>
            </a:r>
            <a:r>
              <a:rPr lang="en-US" altLang="ja-JP" sz="3600" b="1" baseline="30000"/>
              <a:t>5 </a:t>
            </a:r>
            <a:r>
              <a:rPr lang="en-US" altLang="ja-JP" sz="3600" b="1"/>
              <a:t>You must not bow down to them or worship them, for ... I lay the sins of the parents upon their children; </a:t>
            </a:r>
            <a:r>
              <a:rPr lang="en-US" altLang="ja-JP" sz="3600" b="1">
                <a:solidFill>
                  <a:srgbClr val="FFFF00"/>
                </a:solidFill>
              </a:rPr>
              <a:t>the entire family is affected</a:t>
            </a:r>
            <a:r>
              <a:rPr lang="en-US" altLang="ja-JP" sz="3600" b="1"/>
              <a:t>—even children in the third and fourth generations of those who reject me.</a:t>
            </a:r>
            <a:r>
              <a:rPr lang="fr-FR" altLang="ja-JP" sz="3600" b="1"/>
              <a:t>'</a:t>
            </a:r>
            <a:r>
              <a:rPr lang="ja-JP" altLang="en-US" sz="3600" b="1"/>
              <a:t>”</a:t>
            </a:r>
            <a:endParaRPr lang="en-US" altLang="en-US" b="1">
              <a:effectLst>
                <a:outerShdw blurRad="38100" dist="38100" dir="2700000" algn="tl">
                  <a:srgbClr val="000080"/>
                </a:outerShdw>
              </a:effectLst>
            </a:endParaRPr>
          </a:p>
        </p:txBody>
      </p:sp>
      <p:sp>
        <p:nvSpPr>
          <p:cNvPr id="6" name="Title 1">
            <a:extLst>
              <a:ext uri="{FF2B5EF4-FFF2-40B4-BE49-F238E27FC236}">
                <a16:creationId xmlns:a16="http://schemas.microsoft.com/office/drawing/2014/main" id="{0877FC53-7F2C-884A-91E9-3D4FF4FCC61D}"/>
              </a:ext>
            </a:extLst>
          </p:cNvPr>
          <p:cNvSpPr txBox="1">
            <a:spLocks/>
          </p:cNvSpPr>
          <p:nvPr/>
        </p:nvSpPr>
        <p:spPr bwMode="auto">
          <a:xfrm>
            <a:off x="6324600" y="0"/>
            <a:ext cx="2819400" cy="914400"/>
          </a:xfrm>
          <a:prstGeom prst="rect">
            <a:avLst/>
          </a:prstGeom>
          <a:noFill/>
          <a:ln w="9525">
            <a:noFill/>
            <a:miter lim="800000"/>
            <a:headEnd/>
            <a:tailEnd/>
          </a:ln>
          <a:effectLst/>
        </p:spPr>
        <p:txBody>
          <a:bodyPr anchor="ctr"/>
          <a:lstStyle>
            <a:lvl1pPr marL="715963" indent="-715963"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effectLst>
                  <a:outerShdw blurRad="38100" dist="38100" dir="2700000" algn="tl">
                    <a:srgbClr val="000080"/>
                  </a:outerShdw>
                </a:effectLst>
              </a:rPr>
              <a:t>Sin</a:t>
            </a:r>
          </a:p>
        </p:txBody>
      </p:sp>
      <p:sp>
        <p:nvSpPr>
          <p:cNvPr id="7" name="Title 1">
            <a:extLst>
              <a:ext uri="{FF2B5EF4-FFF2-40B4-BE49-F238E27FC236}">
                <a16:creationId xmlns:a16="http://schemas.microsoft.com/office/drawing/2014/main" id="{74A1BCF2-DB86-4644-BC18-CB61A9A7C3DC}"/>
              </a:ext>
            </a:extLst>
          </p:cNvPr>
          <p:cNvSpPr txBox="1">
            <a:spLocks/>
          </p:cNvSpPr>
          <p:nvPr/>
        </p:nvSpPr>
        <p:spPr bwMode="auto">
          <a:xfrm>
            <a:off x="6324600" y="5715000"/>
            <a:ext cx="2819400" cy="1143000"/>
          </a:xfrm>
          <a:prstGeom prst="rect">
            <a:avLst/>
          </a:prstGeom>
          <a:noFill/>
          <a:ln w="9525">
            <a:noFill/>
            <a:miter lim="800000"/>
            <a:headEnd/>
            <a:tailEnd/>
          </a:ln>
          <a:effectLst/>
        </p:spPr>
        <p:txBody>
          <a:bodyPr anchor="ctr"/>
          <a:lstStyle>
            <a:lvl1pPr marL="715963" indent="-715963"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b="1">
                <a:effectLst>
                  <a:outerShdw blurRad="38100" dist="38100" dir="2700000" algn="tl">
                    <a:srgbClr val="000080"/>
                  </a:outerShdw>
                </a:effectLst>
              </a:rPr>
              <a:t>Suffering</a:t>
            </a:r>
          </a:p>
        </p:txBody>
      </p:sp>
      <p:sp>
        <p:nvSpPr>
          <p:cNvPr id="8" name="Down Arrow 7">
            <a:extLst>
              <a:ext uri="{FF2B5EF4-FFF2-40B4-BE49-F238E27FC236}">
                <a16:creationId xmlns:a16="http://schemas.microsoft.com/office/drawing/2014/main" id="{EB44EA91-9C6C-264B-B1F0-EF39556E8CA5}"/>
              </a:ext>
            </a:extLst>
          </p:cNvPr>
          <p:cNvSpPr>
            <a:spLocks noChangeArrowheads="1"/>
          </p:cNvSpPr>
          <p:nvPr/>
        </p:nvSpPr>
        <p:spPr bwMode="auto">
          <a:xfrm>
            <a:off x="7239000" y="838200"/>
            <a:ext cx="1143000" cy="5181600"/>
          </a:xfrm>
          <a:prstGeom prst="downArrow">
            <a:avLst>
              <a:gd name="adj1" fmla="val 50000"/>
              <a:gd name="adj2" fmla="val 49993"/>
            </a:avLst>
          </a:prstGeom>
          <a:gradFill rotWithShape="1">
            <a:gsLst>
              <a:gs pos="0">
                <a:srgbClr val="6D89FF"/>
              </a:gs>
              <a:gs pos="100000">
                <a:srgbClr val="1457FF"/>
              </a:gs>
            </a:gsLst>
            <a:lin ang="5400000"/>
          </a:gradFill>
          <a:ln w="9525">
            <a:solidFill>
              <a:srgbClr val="2D61FE"/>
            </a:solidFill>
            <a:miter lim="800000"/>
            <a:headEnd/>
            <a:tailEnd/>
          </a:ln>
          <a:effectLst>
            <a:outerShdw blurRad="40000" dist="23000" dir="5400000" rotWithShape="0">
              <a:srgbClr val="808080">
                <a:alpha val="34999"/>
              </a:srgbClr>
            </a:outerShdw>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nodeType="afterGroup">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3" name="Picture 3" descr="John 9.6 Mud on Eyes.jpg">
            <a:extLst>
              <a:ext uri="{FF2B5EF4-FFF2-40B4-BE49-F238E27FC236}">
                <a16:creationId xmlns:a16="http://schemas.microsoft.com/office/drawing/2014/main" id="{CFA09CA8-E81B-D045-8EBE-D0C1239D3CFF}"/>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20850"/>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2371C768-DF23-0942-9E5D-93B3A6FD76FB}"/>
              </a:ext>
            </a:extLst>
          </p:cNvPr>
          <p:cNvSpPr>
            <a:spLocks noGrp="1"/>
          </p:cNvSpPr>
          <p:nvPr>
            <p:ph type="title"/>
          </p:nvPr>
        </p:nvSpPr>
        <p:spPr>
          <a:xfrm>
            <a:off x="0" y="228600"/>
            <a:ext cx="9144000" cy="2133600"/>
          </a:xfrm>
        </p:spPr>
        <p:txBody>
          <a:bodyPr/>
          <a:lstStyle/>
          <a:p>
            <a:pPr marL="715963" indent="-715963" algn="l" eaLnBrk="1" hangingPunct="1">
              <a:defRPr/>
            </a:pPr>
            <a:r>
              <a:rPr lang="en-US" b="1">
                <a:effectLst>
                  <a:outerShdw blurRad="38100" dist="38100" dir="2700000" algn="tl">
                    <a:srgbClr val="000080"/>
                  </a:outerShdw>
                </a:effectLst>
              </a:rPr>
              <a:t>2.	Jesus proved He was the way for eternal life by miraculously healing the man (6-7).</a:t>
            </a:r>
            <a:endParaRPr lang="en-US" b="1">
              <a:solidFill>
                <a:schemeClr val="tx1"/>
              </a:solidFill>
              <a:effectLst>
                <a:outerShdw blurRad="38100" dist="38100" dir="2700000" algn="tl">
                  <a:srgbClr val="000080"/>
                </a:outerShdw>
              </a:effectLs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BC80A-11A7-614F-97F6-3BB64126DA27}"/>
              </a:ext>
            </a:extLst>
          </p:cNvPr>
          <p:cNvSpPr>
            <a:spLocks noGrp="1"/>
          </p:cNvSpPr>
          <p:nvPr>
            <p:ph type="title"/>
          </p:nvPr>
        </p:nvSpPr>
        <p:spPr>
          <a:xfrm>
            <a:off x="0" y="152400"/>
            <a:ext cx="9144000" cy="14478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Why did Christ put mud on the man</a:t>
            </a:r>
            <a:r>
              <a:rPr lang="fr-FR" altLang="ja-JP" b="1">
                <a:solidFill>
                  <a:schemeClr val="tx1"/>
                </a:solidFill>
                <a:effectLst>
                  <a:outerShdw blurRad="38100" dist="38100" dir="2700000" algn="tl">
                    <a:srgbClr val="000080"/>
                  </a:outerShdw>
                </a:effectLst>
                <a:ea typeface="ＭＳ Ｐゴシック" panose="020B0600070205080204" pitchFamily="34" charset="-128"/>
              </a:rPr>
              <a:t>'</a:t>
            </a:r>
            <a:r>
              <a:rPr lang="en-US" altLang="en-US" b="1">
                <a:solidFill>
                  <a:schemeClr val="tx1"/>
                </a:solidFill>
                <a:effectLst>
                  <a:outerShdw blurRad="38100" dist="38100" dir="2700000" algn="tl">
                    <a:srgbClr val="000080"/>
                  </a:outerShdw>
                </a:effectLst>
                <a:ea typeface="ＭＳ Ｐゴシック" panose="020B0600070205080204" pitchFamily="34" charset="-128"/>
              </a:rPr>
              <a:t>s eyes (9:6)?</a:t>
            </a:r>
          </a:p>
        </p:txBody>
      </p:sp>
      <p:pic>
        <p:nvPicPr>
          <p:cNvPr id="70658" name="Picture 2" descr="John 9.7 Washed Eyes.jpg">
            <a:extLst>
              <a:ext uri="{FF2B5EF4-FFF2-40B4-BE49-F238E27FC236}">
                <a16:creationId xmlns:a16="http://schemas.microsoft.com/office/drawing/2014/main" id="{30CEF04F-AE33-6648-B4CE-D865349EB96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11325"/>
            <a:ext cx="91440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John 1.3 jesus creating_adam.jpg">
            <a:extLst>
              <a:ext uri="{FF2B5EF4-FFF2-40B4-BE49-F238E27FC236}">
                <a16:creationId xmlns:a16="http://schemas.microsoft.com/office/drawing/2014/main" id="{847A235B-230E-1E47-B1F8-C07ACB5A259D}"/>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a:extLst>
              <a:ext uri="{FF2B5EF4-FFF2-40B4-BE49-F238E27FC236}">
                <a16:creationId xmlns:a16="http://schemas.microsoft.com/office/drawing/2014/main" id="{9D389453-9FD6-0C49-A755-A19BE785B5C2}"/>
              </a:ext>
            </a:extLst>
          </p:cNvPr>
          <p:cNvSpPr>
            <a:spLocks noGrp="1" noChangeArrowheads="1"/>
          </p:cNvSpPr>
          <p:nvPr>
            <p:ph type="title"/>
          </p:nvPr>
        </p:nvSpPr>
        <p:spPr>
          <a:xfrm>
            <a:off x="0" y="0"/>
            <a:ext cx="2895600" cy="4648200"/>
          </a:xfrm>
        </p:spPr>
        <p:txBody>
          <a:bodyPr/>
          <a:lstStyle/>
          <a:p>
            <a:pPr eaLnBrk="1" hangingPunct="1"/>
            <a:r>
              <a:rPr lang="en-US" altLang="en-US" sz="4000">
                <a:solidFill>
                  <a:schemeClr val="bg1"/>
                </a:solidFill>
                <a:effectLst>
                  <a:outerShdw blurRad="38100" dist="38100" dir="2700000" algn="tl">
                    <a:srgbClr val="C0C0C0"/>
                  </a:outerShdw>
                </a:effectLst>
                <a:ea typeface="ＭＳ Ｐゴシック" panose="020B0600070205080204" pitchFamily="34" charset="-128"/>
              </a:rPr>
              <a:t>Jesus </a:t>
            </a:r>
            <a:r>
              <a:rPr lang="en-US" altLang="en-US" sz="4000">
                <a:effectLst>
                  <a:outerShdw blurRad="38100" dist="38100" dir="2700000" algn="tl">
                    <a:srgbClr val="C0C0C0"/>
                  </a:outerShdw>
                </a:effectLst>
                <a:ea typeface="ＭＳ Ｐゴシック" panose="020B0600070205080204" pitchFamily="34" charset="-128"/>
              </a:rPr>
              <a:t>formed </a:t>
            </a:r>
            <a:r>
              <a:rPr lang="en-US" altLang="en-US" sz="4000">
                <a:solidFill>
                  <a:schemeClr val="bg1"/>
                </a:solidFill>
                <a:effectLst>
                  <a:outerShdw blurRad="38100" dist="38100" dir="2700000" algn="tl">
                    <a:srgbClr val="C0C0C0"/>
                  </a:outerShdw>
                </a:effectLst>
                <a:ea typeface="ＭＳ Ｐゴシック" panose="020B0600070205080204" pitchFamily="34" charset="-128"/>
              </a:rPr>
              <a:t>Adam from the dust (John 1:3; Gen. 2:7).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FC751-F3D7-5342-9E87-CBC55379FAF9}"/>
              </a:ext>
            </a:extLst>
          </p:cNvPr>
          <p:cNvSpPr>
            <a:spLocks noGrp="1"/>
          </p:cNvSpPr>
          <p:nvPr>
            <p:ph type="title"/>
          </p:nvPr>
        </p:nvSpPr>
        <p:spPr>
          <a:xfrm>
            <a:off x="0" y="0"/>
            <a:ext cx="9144000" cy="14478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Washing developed his faith</a:t>
            </a:r>
          </a:p>
        </p:txBody>
      </p:sp>
      <p:pic>
        <p:nvPicPr>
          <p:cNvPr id="72706" name="Picture 2" descr="John 9.7 Went to Siloam.jpg">
            <a:extLst>
              <a:ext uri="{FF2B5EF4-FFF2-40B4-BE49-F238E27FC236}">
                <a16:creationId xmlns:a16="http://schemas.microsoft.com/office/drawing/2014/main" id="{18EB4483-5B43-7B47-A86F-D8601B418270}"/>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24025"/>
            <a:ext cx="9144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3" descr="siloam-map.jpg">
            <a:extLst>
              <a:ext uri="{FF2B5EF4-FFF2-40B4-BE49-F238E27FC236}">
                <a16:creationId xmlns:a16="http://schemas.microsoft.com/office/drawing/2014/main" id="{3D3C279B-B206-BD49-9F6D-E4465A785CA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65A32AA-4570-6047-8D1C-E8D3D772DDE2}"/>
              </a:ext>
            </a:extLst>
          </p:cNvPr>
          <p:cNvSpPr>
            <a:spLocks noGrp="1"/>
          </p:cNvSpPr>
          <p:nvPr>
            <p:ph type="title"/>
          </p:nvPr>
        </p:nvSpPr>
        <p:spPr>
          <a:xfrm>
            <a:off x="0" y="0"/>
            <a:ext cx="5181600" cy="1447800"/>
          </a:xfrm>
          <a:solidFill>
            <a:srgbClr val="800000"/>
          </a:solidFill>
        </p:spPr>
        <p:txBody>
          <a:bodyPr/>
          <a:lstStyle/>
          <a:p>
            <a:pPr eaLnBrk="1" hangingPunct="1"/>
            <a:r>
              <a:rPr lang="en-US" altLang="en-US" b="1">
                <a:solidFill>
                  <a:schemeClr val="tx1"/>
                </a:solidFill>
                <a:ea typeface="ＭＳ Ｐゴシック" panose="020B0600070205080204" pitchFamily="34" charset="-128"/>
              </a:rPr>
              <a:t>Journey to the Pool of Siloam</a:t>
            </a:r>
          </a:p>
        </p:txBody>
      </p:sp>
      <p:sp>
        <p:nvSpPr>
          <p:cNvPr id="5" name="Title 1">
            <a:extLst>
              <a:ext uri="{FF2B5EF4-FFF2-40B4-BE49-F238E27FC236}">
                <a16:creationId xmlns:a16="http://schemas.microsoft.com/office/drawing/2014/main" id="{06EBFBE7-FA13-1342-89E6-4B85969C3F1C}"/>
              </a:ext>
            </a:extLst>
          </p:cNvPr>
          <p:cNvSpPr txBox="1">
            <a:spLocks/>
          </p:cNvSpPr>
          <p:nvPr/>
        </p:nvSpPr>
        <p:spPr bwMode="auto">
          <a:xfrm>
            <a:off x="0" y="6248400"/>
            <a:ext cx="3352800" cy="609600"/>
          </a:xfrm>
          <a:prstGeom prst="rect">
            <a:avLst/>
          </a:prstGeom>
          <a:solidFill>
            <a:srgbClr val="800000"/>
          </a:solid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a:effectLst>
                  <a:outerShdw blurRad="38100" dist="38100" dir="2700000" algn="tl">
                    <a:srgbClr val="000000"/>
                  </a:outerShdw>
                </a:effectLst>
              </a:rPr>
              <a:t>Pool of Siloam</a:t>
            </a:r>
          </a:p>
        </p:txBody>
      </p:sp>
      <p:sp>
        <p:nvSpPr>
          <p:cNvPr id="6" name="Title 1">
            <a:extLst>
              <a:ext uri="{FF2B5EF4-FFF2-40B4-BE49-F238E27FC236}">
                <a16:creationId xmlns:a16="http://schemas.microsoft.com/office/drawing/2014/main" id="{5CAB4F85-9A54-D545-A6D0-03BC8540C5E4}"/>
              </a:ext>
            </a:extLst>
          </p:cNvPr>
          <p:cNvSpPr txBox="1">
            <a:spLocks/>
          </p:cNvSpPr>
          <p:nvPr/>
        </p:nvSpPr>
        <p:spPr bwMode="auto">
          <a:xfrm>
            <a:off x="5715000" y="533400"/>
            <a:ext cx="2438400" cy="609600"/>
          </a:xfrm>
          <a:prstGeom prst="rect">
            <a:avLst/>
          </a:prstGeom>
          <a:solidFill>
            <a:srgbClr val="800000"/>
          </a:solid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b="1">
                <a:effectLst>
                  <a:outerShdw blurRad="38100" dist="38100" dir="2700000" algn="tl">
                    <a:srgbClr val="000000"/>
                  </a:outerShdw>
                </a:effectLst>
              </a:rPr>
              <a:t>Temple</a:t>
            </a:r>
          </a:p>
        </p:txBody>
      </p:sp>
      <p:sp>
        <p:nvSpPr>
          <p:cNvPr id="8" name="Freeform 7">
            <a:extLst>
              <a:ext uri="{FF2B5EF4-FFF2-40B4-BE49-F238E27FC236}">
                <a16:creationId xmlns:a16="http://schemas.microsoft.com/office/drawing/2014/main" id="{41C22E68-5C77-2941-8206-067D11C17D09}"/>
              </a:ext>
            </a:extLst>
          </p:cNvPr>
          <p:cNvSpPr>
            <a:spLocks/>
          </p:cNvSpPr>
          <p:nvPr/>
        </p:nvSpPr>
        <p:spPr bwMode="auto">
          <a:xfrm>
            <a:off x="1676400" y="1490663"/>
            <a:ext cx="5062538" cy="4251325"/>
          </a:xfrm>
          <a:custGeom>
            <a:avLst/>
            <a:gdLst/>
            <a:ahLst/>
            <a:cxnLst/>
            <a:rect l="0" t="0" r="r" b="b"/>
            <a:pathLst>
              <a:path w="5063067" h="4252098">
                <a:moveTo>
                  <a:pt x="5063067" y="0"/>
                </a:moveTo>
                <a:cubicBezTo>
                  <a:pt x="5041370" y="5424"/>
                  <a:pt x="4968823" y="21722"/>
                  <a:pt x="4944533" y="33867"/>
                </a:cubicBezTo>
                <a:cubicBezTo>
                  <a:pt x="4813230" y="99518"/>
                  <a:pt x="4970620" y="42106"/>
                  <a:pt x="4842933" y="84667"/>
                </a:cubicBezTo>
                <a:cubicBezTo>
                  <a:pt x="4820355" y="118534"/>
                  <a:pt x="4803981" y="157486"/>
                  <a:pt x="4775200" y="186267"/>
                </a:cubicBezTo>
                <a:cubicBezTo>
                  <a:pt x="4713660" y="247807"/>
                  <a:pt x="4727907" y="228770"/>
                  <a:pt x="4673600" y="304800"/>
                </a:cubicBezTo>
                <a:cubicBezTo>
                  <a:pt x="4638304" y="354214"/>
                  <a:pt x="4594963" y="438256"/>
                  <a:pt x="4538133" y="457200"/>
                </a:cubicBezTo>
                <a:lnTo>
                  <a:pt x="4487333" y="474134"/>
                </a:lnTo>
                <a:cubicBezTo>
                  <a:pt x="4470400" y="491067"/>
                  <a:pt x="4454930" y="509603"/>
                  <a:pt x="4436533" y="524934"/>
                </a:cubicBezTo>
                <a:cubicBezTo>
                  <a:pt x="4420899" y="537962"/>
                  <a:pt x="4398761" y="543166"/>
                  <a:pt x="4385733" y="558800"/>
                </a:cubicBezTo>
                <a:cubicBezTo>
                  <a:pt x="4279306" y="686514"/>
                  <a:pt x="4405514" y="571464"/>
                  <a:pt x="4334933" y="677334"/>
                </a:cubicBezTo>
                <a:cubicBezTo>
                  <a:pt x="4260032" y="789685"/>
                  <a:pt x="4305669" y="668130"/>
                  <a:pt x="4250267" y="778934"/>
                </a:cubicBezTo>
                <a:cubicBezTo>
                  <a:pt x="4242285" y="794899"/>
                  <a:pt x="4242001" y="814131"/>
                  <a:pt x="4233333" y="829734"/>
                </a:cubicBezTo>
                <a:cubicBezTo>
                  <a:pt x="4213566" y="865314"/>
                  <a:pt x="4188178" y="897467"/>
                  <a:pt x="4165600" y="931334"/>
                </a:cubicBezTo>
                <a:cubicBezTo>
                  <a:pt x="4093563" y="1183461"/>
                  <a:pt x="4167729" y="902159"/>
                  <a:pt x="4097867" y="1303867"/>
                </a:cubicBezTo>
                <a:cubicBezTo>
                  <a:pt x="4089892" y="1349724"/>
                  <a:pt x="4084816" y="1397703"/>
                  <a:pt x="4064000" y="1439334"/>
                </a:cubicBezTo>
                <a:cubicBezTo>
                  <a:pt x="4014168" y="1538996"/>
                  <a:pt x="4054080" y="1499085"/>
                  <a:pt x="3928533" y="1540934"/>
                </a:cubicBezTo>
                <a:lnTo>
                  <a:pt x="3877733" y="1557867"/>
                </a:lnTo>
                <a:cubicBezTo>
                  <a:pt x="3860800" y="1569156"/>
                  <a:pt x="3845530" y="1583469"/>
                  <a:pt x="3826933" y="1591734"/>
                </a:cubicBezTo>
                <a:cubicBezTo>
                  <a:pt x="3794311" y="1606232"/>
                  <a:pt x="3725333" y="1625600"/>
                  <a:pt x="3725333" y="1625600"/>
                </a:cubicBezTo>
                <a:cubicBezTo>
                  <a:pt x="3708400" y="1636889"/>
                  <a:pt x="3692736" y="1650366"/>
                  <a:pt x="3674533" y="1659467"/>
                </a:cubicBezTo>
                <a:cubicBezTo>
                  <a:pt x="3658568" y="1667449"/>
                  <a:pt x="3640953" y="1671704"/>
                  <a:pt x="3623733" y="1676400"/>
                </a:cubicBezTo>
                <a:cubicBezTo>
                  <a:pt x="3578828" y="1688647"/>
                  <a:pt x="3532424" y="1695548"/>
                  <a:pt x="3488267" y="1710267"/>
                </a:cubicBezTo>
                <a:cubicBezTo>
                  <a:pt x="3454400" y="1721556"/>
                  <a:pt x="3421300" y="1735476"/>
                  <a:pt x="3386667" y="1744134"/>
                </a:cubicBezTo>
                <a:cubicBezTo>
                  <a:pt x="3364089" y="1749778"/>
                  <a:pt x="3341224" y="1754380"/>
                  <a:pt x="3318933" y="1761067"/>
                </a:cubicBezTo>
                <a:cubicBezTo>
                  <a:pt x="3284740" y="1771325"/>
                  <a:pt x="3252338" y="1787933"/>
                  <a:pt x="3217333" y="1794934"/>
                </a:cubicBezTo>
                <a:cubicBezTo>
                  <a:pt x="3097659" y="1818869"/>
                  <a:pt x="3159974" y="1802765"/>
                  <a:pt x="3031067" y="1845734"/>
                </a:cubicBezTo>
                <a:lnTo>
                  <a:pt x="2980267" y="1862667"/>
                </a:lnTo>
                <a:cubicBezTo>
                  <a:pt x="2723488" y="2033852"/>
                  <a:pt x="2987024" y="1848568"/>
                  <a:pt x="2827867" y="1981200"/>
                </a:cubicBezTo>
                <a:cubicBezTo>
                  <a:pt x="2812233" y="1994229"/>
                  <a:pt x="2791458" y="2000676"/>
                  <a:pt x="2777067" y="2015067"/>
                </a:cubicBezTo>
                <a:cubicBezTo>
                  <a:pt x="2757111" y="2035023"/>
                  <a:pt x="2744634" y="2061372"/>
                  <a:pt x="2726267" y="2082800"/>
                </a:cubicBezTo>
                <a:cubicBezTo>
                  <a:pt x="2682807" y="2133504"/>
                  <a:pt x="2676925" y="2132628"/>
                  <a:pt x="2624667" y="2167467"/>
                </a:cubicBezTo>
                <a:cubicBezTo>
                  <a:pt x="2512351" y="2392097"/>
                  <a:pt x="2648610" y="2111599"/>
                  <a:pt x="2573867" y="2286000"/>
                </a:cubicBezTo>
                <a:cubicBezTo>
                  <a:pt x="2548086" y="2346156"/>
                  <a:pt x="2540145" y="2353516"/>
                  <a:pt x="2506133" y="2404534"/>
                </a:cubicBezTo>
                <a:cubicBezTo>
                  <a:pt x="2463572" y="2532221"/>
                  <a:pt x="2520984" y="2374831"/>
                  <a:pt x="2455333" y="2506134"/>
                </a:cubicBezTo>
                <a:cubicBezTo>
                  <a:pt x="2447351" y="2522099"/>
                  <a:pt x="2446382" y="2540969"/>
                  <a:pt x="2438400" y="2556934"/>
                </a:cubicBezTo>
                <a:cubicBezTo>
                  <a:pt x="2429299" y="2575137"/>
                  <a:pt x="2413634" y="2589531"/>
                  <a:pt x="2404533" y="2607734"/>
                </a:cubicBezTo>
                <a:cubicBezTo>
                  <a:pt x="2371906" y="2672988"/>
                  <a:pt x="2381638" y="2692758"/>
                  <a:pt x="2336800" y="2743200"/>
                </a:cubicBezTo>
                <a:cubicBezTo>
                  <a:pt x="2304980" y="2778997"/>
                  <a:pt x="2261767" y="2804949"/>
                  <a:pt x="2235200" y="2844800"/>
                </a:cubicBezTo>
                <a:cubicBezTo>
                  <a:pt x="2223911" y="2861733"/>
                  <a:pt x="2218266" y="2884311"/>
                  <a:pt x="2201333" y="2895600"/>
                </a:cubicBezTo>
                <a:cubicBezTo>
                  <a:pt x="2181969" y="2908509"/>
                  <a:pt x="2156178" y="2906889"/>
                  <a:pt x="2133600" y="2912534"/>
                </a:cubicBezTo>
                <a:cubicBezTo>
                  <a:pt x="1912279" y="3078526"/>
                  <a:pt x="2188363" y="2873419"/>
                  <a:pt x="2015067" y="2997200"/>
                </a:cubicBezTo>
                <a:cubicBezTo>
                  <a:pt x="1978726" y="3023157"/>
                  <a:pt x="1936437" y="3059064"/>
                  <a:pt x="1896533" y="3081867"/>
                </a:cubicBezTo>
                <a:cubicBezTo>
                  <a:pt x="1874616" y="3094391"/>
                  <a:pt x="1849341" y="3101062"/>
                  <a:pt x="1828800" y="3115734"/>
                </a:cubicBezTo>
                <a:cubicBezTo>
                  <a:pt x="1809313" y="3129653"/>
                  <a:pt x="1796397" y="3151203"/>
                  <a:pt x="1778000" y="3166534"/>
                </a:cubicBezTo>
                <a:cubicBezTo>
                  <a:pt x="1731176" y="3205554"/>
                  <a:pt x="1702382" y="3210327"/>
                  <a:pt x="1642533" y="3234267"/>
                </a:cubicBezTo>
                <a:cubicBezTo>
                  <a:pt x="1631244" y="3251200"/>
                  <a:pt x="1621695" y="3269433"/>
                  <a:pt x="1608667" y="3285067"/>
                </a:cubicBezTo>
                <a:cubicBezTo>
                  <a:pt x="1593336" y="3303464"/>
                  <a:pt x="1572235" y="3316709"/>
                  <a:pt x="1557867" y="3335867"/>
                </a:cubicBezTo>
                <a:cubicBezTo>
                  <a:pt x="1521235" y="3384710"/>
                  <a:pt x="1456267" y="3488267"/>
                  <a:pt x="1456267" y="3488267"/>
                </a:cubicBezTo>
                <a:cubicBezTo>
                  <a:pt x="1425047" y="3613141"/>
                  <a:pt x="1458595" y="3499768"/>
                  <a:pt x="1405467" y="3623734"/>
                </a:cubicBezTo>
                <a:cubicBezTo>
                  <a:pt x="1398436" y="3640140"/>
                  <a:pt x="1399960" y="3660822"/>
                  <a:pt x="1388533" y="3674534"/>
                </a:cubicBezTo>
                <a:cubicBezTo>
                  <a:pt x="1370466" y="3696215"/>
                  <a:pt x="1343920" y="3709150"/>
                  <a:pt x="1320800" y="3725334"/>
                </a:cubicBezTo>
                <a:cubicBezTo>
                  <a:pt x="1287455" y="3748675"/>
                  <a:pt x="1253067" y="3770489"/>
                  <a:pt x="1219200" y="3793067"/>
                </a:cubicBezTo>
                <a:lnTo>
                  <a:pt x="1168400" y="3826934"/>
                </a:lnTo>
                <a:cubicBezTo>
                  <a:pt x="1162756" y="3843867"/>
                  <a:pt x="1164088" y="3865113"/>
                  <a:pt x="1151467" y="3877734"/>
                </a:cubicBezTo>
                <a:cubicBezTo>
                  <a:pt x="1138846" y="3890355"/>
                  <a:pt x="1115803" y="3885207"/>
                  <a:pt x="1100667" y="3894667"/>
                </a:cubicBezTo>
                <a:cubicBezTo>
                  <a:pt x="1070018" y="3913822"/>
                  <a:pt x="1047729" y="3945093"/>
                  <a:pt x="1016000" y="3962400"/>
                </a:cubicBezTo>
                <a:cubicBezTo>
                  <a:pt x="984660" y="3979494"/>
                  <a:pt x="948267" y="3984978"/>
                  <a:pt x="914400" y="3996267"/>
                </a:cubicBezTo>
                <a:lnTo>
                  <a:pt x="863600" y="4013200"/>
                </a:lnTo>
                <a:cubicBezTo>
                  <a:pt x="846667" y="4024489"/>
                  <a:pt x="831397" y="4038801"/>
                  <a:pt x="812800" y="4047067"/>
                </a:cubicBezTo>
                <a:cubicBezTo>
                  <a:pt x="812790" y="4047072"/>
                  <a:pt x="685806" y="4089399"/>
                  <a:pt x="660400" y="4097867"/>
                </a:cubicBezTo>
                <a:cubicBezTo>
                  <a:pt x="643467" y="4103511"/>
                  <a:pt x="626173" y="4108171"/>
                  <a:pt x="609600" y="4114800"/>
                </a:cubicBezTo>
                <a:cubicBezTo>
                  <a:pt x="581378" y="4126089"/>
                  <a:pt x="553770" y="4139055"/>
                  <a:pt x="524933" y="4148667"/>
                </a:cubicBezTo>
                <a:cubicBezTo>
                  <a:pt x="502855" y="4156026"/>
                  <a:pt x="479778" y="4159956"/>
                  <a:pt x="457200" y="4165600"/>
                </a:cubicBezTo>
                <a:cubicBezTo>
                  <a:pt x="434622" y="4176889"/>
                  <a:pt x="412669" y="4189523"/>
                  <a:pt x="389467" y="4199467"/>
                </a:cubicBezTo>
                <a:cubicBezTo>
                  <a:pt x="266662" y="4252098"/>
                  <a:pt x="134582" y="4216400"/>
                  <a:pt x="0" y="4216400"/>
                </a:cubicBezTo>
              </a:path>
            </a:pathLst>
          </a:custGeom>
          <a:noFill/>
          <a:ln w="76200" cap="flat" cmpd="sng">
            <a:solidFill>
              <a:srgbClr val="000005"/>
            </a:solidFill>
            <a:prstDash val="solid"/>
            <a:round/>
            <a:headEnd type="none" w="med" len="med"/>
            <a:tailEnd type="none" w="med" len="me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2" descr="938_spiritual_blindness.jpg">
            <a:extLst>
              <a:ext uri="{FF2B5EF4-FFF2-40B4-BE49-F238E27FC236}">
                <a16:creationId xmlns:a16="http://schemas.microsoft.com/office/drawing/2014/main" id="{5F9B5B11-8CD1-4449-A0D6-C529549506E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7AE6E707-A2A2-684D-AEAD-A19A00A1BFFA}"/>
              </a:ext>
            </a:extLst>
          </p:cNvPr>
          <p:cNvSpPr>
            <a:spLocks noGrp="1"/>
          </p:cNvSpPr>
          <p:nvPr>
            <p:ph type="title"/>
          </p:nvPr>
        </p:nvSpPr>
        <p:spPr>
          <a:xfrm>
            <a:off x="0" y="0"/>
            <a:ext cx="9144000" cy="2133600"/>
          </a:xfrm>
        </p:spPr>
        <p:txBody>
          <a:bodyPr/>
          <a:lstStyle/>
          <a:p>
            <a:pPr marL="715963" indent="-715963" algn="l" eaLnBrk="1" hangingPunct="1">
              <a:defRPr/>
            </a:pPr>
            <a:r>
              <a:rPr lang="en-US" b="1">
                <a:solidFill>
                  <a:schemeClr val="tx1"/>
                </a:solidFill>
                <a:effectLst>
                  <a:outerShdw blurRad="38100" dist="38100" dir="2700000" algn="tl">
                    <a:srgbClr val="000080"/>
                  </a:outerShdw>
                </a:effectLst>
              </a:rPr>
              <a:t>B.	</a:t>
            </a:r>
            <a:r>
              <a:rPr lang="en-US" b="1">
                <a:effectLst>
                  <a:outerShdw blurRad="38100" dist="38100" dir="2700000" algn="tl">
                    <a:srgbClr val="000080"/>
                  </a:outerShdw>
                </a:effectLst>
              </a:rPr>
              <a:t>Do you believe that God sent Jesus to cure your own blindness? </a:t>
            </a:r>
            <a:endParaRPr lang="en-US" b="1">
              <a:solidFill>
                <a:schemeClr val="tx1"/>
              </a:solidFill>
              <a:effectLst>
                <a:outerShdw blurRad="38100" dist="38100" dir="2700000" algn="tl">
                  <a:srgbClr val="000080"/>
                </a:outerShdw>
              </a:effectLs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8" descr="signs.jpg">
            <a:extLst>
              <a:ext uri="{FF2B5EF4-FFF2-40B4-BE49-F238E27FC236}">
                <a16:creationId xmlns:a16="http://schemas.microsoft.com/office/drawing/2014/main" id="{49CCEF00-50CC-CD44-832A-3A2AC5D0EFEF}"/>
              </a:ext>
            </a:extLst>
          </p:cNvPr>
          <p:cNvPicPr>
            <a:picLocks noChangeAspect="1"/>
          </p:cNvPicPr>
          <p:nvPr/>
        </p:nvPicPr>
        <p:blipFill>
          <a:blip r:embed="rId3">
            <a:lum bright="58000"/>
            <a:extLst>
              <a:ext uri="{28A0092B-C50C-407E-A947-70E740481C1C}">
                <a14:useLocalDpi xmlns:a14="http://schemas.microsoft.com/office/drawing/2010/main"/>
              </a:ext>
            </a:extLst>
          </a:blip>
          <a:srcRect/>
          <a:stretch>
            <a:fillRect/>
          </a:stretch>
        </p:blipFill>
        <p:spPr bwMode="auto">
          <a:xfrm>
            <a:off x="0" y="0"/>
            <a:ext cx="9144000" cy="684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black cross.jpg">
            <a:extLst>
              <a:ext uri="{FF2B5EF4-FFF2-40B4-BE49-F238E27FC236}">
                <a16:creationId xmlns:a16="http://schemas.microsoft.com/office/drawing/2014/main" id="{F738B630-4524-6546-9952-1677F4E34A19}"/>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95400" y="4597400"/>
            <a:ext cx="1585913"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3B7D90AF-5F77-4847-8F91-0919BBF92448}"/>
              </a:ext>
            </a:extLst>
          </p:cNvPr>
          <p:cNvSpPr>
            <a:spLocks noGrp="1"/>
          </p:cNvSpPr>
          <p:nvPr>
            <p:ph type="title" idx="4294967295"/>
          </p:nvPr>
        </p:nvSpPr>
        <p:spPr>
          <a:xfrm>
            <a:off x="685800" y="0"/>
            <a:ext cx="7772400" cy="838200"/>
          </a:xfrm>
        </p:spPr>
        <p:txBody>
          <a:bodyPr/>
          <a:lstStyle/>
          <a:p>
            <a:r>
              <a:rPr lang="en-US" altLang="en-US" b="1">
                <a:solidFill>
                  <a:schemeClr val="bg2"/>
                </a:solidFill>
                <a:effectLst>
                  <a:outerShdw blurRad="38100" dist="38100" dir="2700000" algn="tl">
                    <a:srgbClr val="FFFFFF"/>
                  </a:outerShdw>
                </a:effectLst>
                <a:ea typeface="ＭＳ Ｐゴシック" panose="020B0600070205080204" pitchFamily="34" charset="-128"/>
                <a:cs typeface="Arial" panose="020B0604020202020204" pitchFamily="34" charset="0"/>
              </a:rPr>
              <a:t>Signs in John</a:t>
            </a:r>
            <a:r>
              <a:rPr lang="fr-FR" altLang="ja-JP" b="1">
                <a:solidFill>
                  <a:schemeClr val="bg2"/>
                </a:solidFill>
                <a:effectLst>
                  <a:outerShdw blurRad="38100" dist="38100" dir="2700000" algn="tl">
                    <a:srgbClr val="FFFFFF"/>
                  </a:outerShdw>
                </a:effectLst>
                <a:ea typeface="ＭＳ Ｐゴシック" panose="020B0600070205080204" pitchFamily="34" charset="-128"/>
                <a:cs typeface="Arial" panose="020B0604020202020204" pitchFamily="34" charset="0"/>
              </a:rPr>
              <a:t>'</a:t>
            </a:r>
            <a:r>
              <a:rPr lang="en-US" altLang="en-US" b="1">
                <a:solidFill>
                  <a:schemeClr val="bg2"/>
                </a:solidFill>
                <a:effectLst>
                  <a:outerShdw blurRad="38100" dist="38100" dir="2700000" algn="tl">
                    <a:srgbClr val="FFFFFF"/>
                  </a:outerShdw>
                </a:effectLst>
                <a:ea typeface="ＭＳ Ｐゴシック" panose="020B0600070205080204" pitchFamily="34" charset="-128"/>
                <a:cs typeface="Arial" panose="020B0604020202020204" pitchFamily="34" charset="0"/>
              </a:rPr>
              <a:t>s Gospel</a:t>
            </a:r>
          </a:p>
        </p:txBody>
      </p:sp>
      <p:sp>
        <p:nvSpPr>
          <p:cNvPr id="75780" name="TextBox 5">
            <a:extLst>
              <a:ext uri="{FF2B5EF4-FFF2-40B4-BE49-F238E27FC236}">
                <a16:creationId xmlns:a16="http://schemas.microsoft.com/office/drawing/2014/main" id="{EB0025EA-454E-7249-84C1-18865B56F251}"/>
              </a:ext>
            </a:extLst>
          </p:cNvPr>
          <p:cNvSpPr txBox="1">
            <a:spLocks noChangeArrowheads="1"/>
          </p:cNvSpPr>
          <p:nvPr/>
        </p:nvSpPr>
        <p:spPr bwMode="auto">
          <a:xfrm>
            <a:off x="0" y="6858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solidFill>
                  <a:srgbClr val="000000"/>
                </a:solidFill>
              </a:rPr>
              <a:t>Signs unique to John</a:t>
            </a:r>
            <a:r>
              <a:rPr lang="fr-FR" altLang="en-US" sz="2400" b="1">
                <a:solidFill>
                  <a:srgbClr val="000000"/>
                </a:solidFill>
              </a:rPr>
              <a:t>'</a:t>
            </a:r>
            <a:r>
              <a:rPr lang="en-US" altLang="en-US" sz="2400" b="1">
                <a:solidFill>
                  <a:srgbClr val="000000"/>
                </a:solidFill>
              </a:rPr>
              <a:t>s Gospel in yellow (6 of the 9 miracles)</a:t>
            </a:r>
          </a:p>
        </p:txBody>
      </p:sp>
      <p:sp>
        <p:nvSpPr>
          <p:cNvPr id="9" name="Diamond 8">
            <a:extLst>
              <a:ext uri="{FF2B5EF4-FFF2-40B4-BE49-F238E27FC236}">
                <a16:creationId xmlns:a16="http://schemas.microsoft.com/office/drawing/2014/main" id="{C33A066A-F245-9C4D-8A53-90682C4F0339}"/>
              </a:ext>
            </a:extLst>
          </p:cNvPr>
          <p:cNvSpPr>
            <a:spLocks noChangeArrowheads="1"/>
          </p:cNvSpPr>
          <p:nvPr/>
        </p:nvSpPr>
        <p:spPr bwMode="auto">
          <a:xfrm>
            <a:off x="914400" y="1066800"/>
            <a:ext cx="2743200" cy="2590800"/>
          </a:xfrm>
          <a:prstGeom prst="diamond">
            <a:avLst/>
          </a:prstGeom>
          <a:solidFill>
            <a:srgbClr val="FFFF00"/>
          </a:solidFill>
          <a:ln w="57150" cap="sq">
            <a:solidFill>
              <a:schemeClr val="bg2"/>
            </a:solidFill>
            <a:round/>
            <a:headEnd type="none" w="sm" len="sm"/>
            <a:tailEnd type="none" w="sm" len="sm"/>
          </a:ln>
        </p:spPr>
        <p:txBody>
          <a:bodyPr wrap="none" lIns="0" tIns="0" rIns="0" bIns="0" anchor="ctr" anchorCtr="1"/>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solidFill>
                  <a:srgbClr val="000000"/>
                </a:solidFill>
                <a:latin typeface="TEXT" charset="0"/>
              </a:rPr>
              <a:t>WATER </a:t>
            </a:r>
            <a:br>
              <a:rPr lang="en-US" altLang="en-US" sz="2400" b="1">
                <a:solidFill>
                  <a:srgbClr val="000000"/>
                </a:solidFill>
                <a:latin typeface="TEXT" charset="0"/>
              </a:rPr>
            </a:br>
            <a:r>
              <a:rPr lang="en-US" altLang="en-US" sz="2400" b="1">
                <a:solidFill>
                  <a:srgbClr val="000000"/>
                </a:solidFill>
                <a:latin typeface="TEXT" charset="0"/>
              </a:rPr>
              <a:t>TO WINE </a:t>
            </a:r>
            <a:br>
              <a:rPr lang="en-US" altLang="en-US" sz="2400" b="1">
                <a:solidFill>
                  <a:srgbClr val="000000"/>
                </a:solidFill>
                <a:latin typeface="TEXT" charset="0"/>
              </a:rPr>
            </a:br>
            <a:r>
              <a:rPr lang="en-US" altLang="en-US" sz="2400" b="1">
                <a:solidFill>
                  <a:srgbClr val="000000"/>
                </a:solidFill>
                <a:latin typeface="TEXT" charset="0"/>
              </a:rPr>
              <a:t>2:1-11</a:t>
            </a:r>
          </a:p>
        </p:txBody>
      </p:sp>
      <p:sp>
        <p:nvSpPr>
          <p:cNvPr id="10" name="Diamond 9">
            <a:extLst>
              <a:ext uri="{FF2B5EF4-FFF2-40B4-BE49-F238E27FC236}">
                <a16:creationId xmlns:a16="http://schemas.microsoft.com/office/drawing/2014/main" id="{4D4FCC89-DF3F-7545-AC65-9F1BCB1C0CFA}"/>
              </a:ext>
            </a:extLst>
          </p:cNvPr>
          <p:cNvSpPr>
            <a:spLocks noChangeArrowheads="1"/>
          </p:cNvSpPr>
          <p:nvPr/>
        </p:nvSpPr>
        <p:spPr bwMode="auto">
          <a:xfrm>
            <a:off x="3352800" y="1066800"/>
            <a:ext cx="2743200" cy="2590800"/>
          </a:xfrm>
          <a:prstGeom prst="diamond">
            <a:avLst/>
          </a:prstGeom>
          <a:solidFill>
            <a:srgbClr val="FFFF00"/>
          </a:solidFill>
          <a:ln w="57150" cap="sq">
            <a:solidFill>
              <a:schemeClr val="bg2"/>
            </a:solidFill>
            <a:round/>
            <a:headEnd type="none" w="sm" len="sm"/>
            <a:tailEnd type="none" w="sm" len="sm"/>
          </a:ln>
        </p:spPr>
        <p:txBody>
          <a:bodyPr wrap="none" lIns="0" tIns="0" rIns="0" bIns="0" anchor="ctr" anchorCtr="1"/>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solidFill>
                  <a:srgbClr val="000000"/>
                </a:solidFill>
                <a:latin typeface="TEXT" charset="0"/>
              </a:rPr>
              <a:t>HEALING </a:t>
            </a:r>
            <a:br>
              <a:rPr lang="en-US" altLang="en-US" sz="2400" b="1">
                <a:solidFill>
                  <a:srgbClr val="000000"/>
                </a:solidFill>
                <a:latin typeface="TEXT" charset="0"/>
              </a:rPr>
            </a:br>
            <a:r>
              <a:rPr lang="en-US" altLang="en-US" sz="2400" b="1">
                <a:solidFill>
                  <a:srgbClr val="000000"/>
                </a:solidFill>
                <a:latin typeface="TEXT" charset="0"/>
              </a:rPr>
              <a:t>OFFICIAL</a:t>
            </a:r>
            <a:r>
              <a:rPr lang="fr-FR" altLang="ja-JP" sz="2400" b="1">
                <a:solidFill>
                  <a:srgbClr val="000000"/>
                </a:solidFill>
                <a:latin typeface="TEXT" charset="0"/>
              </a:rPr>
              <a:t>'</a:t>
            </a:r>
            <a:r>
              <a:rPr lang="en-US" altLang="en-US" sz="2400" b="1">
                <a:solidFill>
                  <a:srgbClr val="000000"/>
                </a:solidFill>
                <a:latin typeface="TEXT" charset="0"/>
              </a:rPr>
              <a:t>S</a:t>
            </a:r>
          </a:p>
          <a:p>
            <a:pPr algn="ctr" eaLnBrk="1" hangingPunct="1"/>
            <a:r>
              <a:rPr lang="en-US" altLang="en-US" sz="2400" b="1">
                <a:solidFill>
                  <a:srgbClr val="000000"/>
                </a:solidFill>
                <a:latin typeface="TEXT" charset="0"/>
              </a:rPr>
              <a:t>SON </a:t>
            </a:r>
            <a:br>
              <a:rPr lang="en-US" altLang="en-US" sz="2400" b="1">
                <a:solidFill>
                  <a:srgbClr val="000000"/>
                </a:solidFill>
                <a:latin typeface="TEXT" charset="0"/>
              </a:rPr>
            </a:br>
            <a:r>
              <a:rPr lang="en-US" altLang="en-US" sz="2400" b="1">
                <a:solidFill>
                  <a:srgbClr val="000000"/>
                </a:solidFill>
                <a:latin typeface="TEXT" charset="0"/>
              </a:rPr>
              <a:t>4:46-54</a:t>
            </a:r>
          </a:p>
        </p:txBody>
      </p:sp>
      <p:sp>
        <p:nvSpPr>
          <p:cNvPr id="11" name="Diamond 10">
            <a:extLst>
              <a:ext uri="{FF2B5EF4-FFF2-40B4-BE49-F238E27FC236}">
                <a16:creationId xmlns:a16="http://schemas.microsoft.com/office/drawing/2014/main" id="{203768D7-105A-B945-BFF4-B2A443D922FA}"/>
              </a:ext>
            </a:extLst>
          </p:cNvPr>
          <p:cNvSpPr>
            <a:spLocks noChangeArrowheads="1"/>
          </p:cNvSpPr>
          <p:nvPr/>
        </p:nvSpPr>
        <p:spPr bwMode="auto">
          <a:xfrm>
            <a:off x="5791200" y="1066800"/>
            <a:ext cx="2743200" cy="2590800"/>
          </a:xfrm>
          <a:prstGeom prst="diamond">
            <a:avLst/>
          </a:prstGeom>
          <a:solidFill>
            <a:srgbClr val="FFFF00"/>
          </a:solidFill>
          <a:ln w="57150" cap="sq">
            <a:solidFill>
              <a:schemeClr val="bg2"/>
            </a:solidFill>
            <a:round/>
            <a:headEnd type="none" w="sm" len="sm"/>
            <a:tailEnd type="none" w="sm" len="sm"/>
          </a:ln>
        </p:spPr>
        <p:txBody>
          <a:bodyPr wrap="none" lIns="0" tIns="0" rIns="0" bIns="0" anchor="ctr" anchorCtr="1"/>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solidFill>
                  <a:srgbClr val="000000"/>
                </a:solidFill>
                <a:latin typeface="TEXT" charset="0"/>
              </a:rPr>
              <a:t>HEALING</a:t>
            </a:r>
            <a:br>
              <a:rPr lang="en-US" altLang="en-US" sz="2400" b="1">
                <a:solidFill>
                  <a:srgbClr val="000000"/>
                </a:solidFill>
                <a:latin typeface="TEXT" charset="0"/>
              </a:rPr>
            </a:br>
            <a:r>
              <a:rPr lang="en-US" altLang="en-US" sz="2400" b="1">
                <a:solidFill>
                  <a:srgbClr val="000000"/>
                </a:solidFill>
                <a:latin typeface="TEXT" charset="0"/>
              </a:rPr>
              <a:t>PARALYTIC</a:t>
            </a:r>
            <a:br>
              <a:rPr lang="en-US" altLang="en-US" sz="2400" b="1">
                <a:solidFill>
                  <a:srgbClr val="000000"/>
                </a:solidFill>
                <a:latin typeface="TEXT" charset="0"/>
              </a:rPr>
            </a:br>
            <a:r>
              <a:rPr lang="en-US" altLang="en-US" sz="2400" b="1">
                <a:solidFill>
                  <a:srgbClr val="000000"/>
                </a:solidFill>
                <a:latin typeface="TEXT" charset="0"/>
              </a:rPr>
              <a:t>5:1-18</a:t>
            </a:r>
          </a:p>
        </p:txBody>
      </p:sp>
      <p:sp>
        <p:nvSpPr>
          <p:cNvPr id="12" name="Diamond 11">
            <a:extLst>
              <a:ext uri="{FF2B5EF4-FFF2-40B4-BE49-F238E27FC236}">
                <a16:creationId xmlns:a16="http://schemas.microsoft.com/office/drawing/2014/main" id="{6C5D4B3F-5DA6-504E-9E59-48A30A78D40C}"/>
              </a:ext>
            </a:extLst>
          </p:cNvPr>
          <p:cNvSpPr/>
          <p:nvPr/>
        </p:nvSpPr>
        <p:spPr bwMode="auto">
          <a:xfrm>
            <a:off x="-304800" y="2743200"/>
            <a:ext cx="2743200" cy="2590800"/>
          </a:xfrm>
          <a:prstGeom prst="diamond">
            <a:avLst/>
          </a:prstGeom>
          <a:solidFill>
            <a:schemeClr val="tx2">
              <a:lumMod val="75000"/>
            </a:schemeClr>
          </a:solidFill>
          <a:ln w="57150" cap="sq" cmpd="sng" algn="ctr">
            <a:solidFill>
              <a:schemeClr val="bg2"/>
            </a:solidFill>
            <a:prstDash val="solid"/>
            <a:round/>
            <a:headEnd type="none" w="sm" len="sm"/>
            <a:tailEnd type="none" w="sm" len="sm"/>
          </a:ln>
          <a:effectLst/>
        </p:spPr>
        <p:txBody>
          <a:bodyPr wrap="none" lIns="0" tIns="0" rIns="0" bIns="0" anchor="ctr" anchorCtr="1"/>
          <a:lstStyle/>
          <a:p>
            <a:pPr algn="ctr">
              <a:defRPr/>
            </a:pPr>
            <a:r>
              <a:rPr lang="en-US" sz="2400" b="1" dirty="0">
                <a:solidFill>
                  <a:srgbClr val="000000"/>
                </a:solidFill>
                <a:latin typeface="TEXT"/>
                <a:ea typeface="Arial" charset="0"/>
                <a:cs typeface="TEXT"/>
              </a:rPr>
              <a:t>FEEDING</a:t>
            </a:r>
            <a:br>
              <a:rPr lang="en-US" sz="2400" b="1" dirty="0">
                <a:solidFill>
                  <a:srgbClr val="000000"/>
                </a:solidFill>
                <a:latin typeface="TEXT"/>
                <a:ea typeface="Arial" charset="0"/>
                <a:cs typeface="TEXT"/>
              </a:rPr>
            </a:br>
            <a:r>
              <a:rPr lang="en-US" sz="2400" b="1" dirty="0">
                <a:solidFill>
                  <a:srgbClr val="000000"/>
                </a:solidFill>
                <a:latin typeface="TEXT"/>
                <a:ea typeface="Arial" charset="0"/>
                <a:cs typeface="TEXT"/>
              </a:rPr>
              <a:t>5000</a:t>
            </a:r>
            <a:br>
              <a:rPr lang="en-US" sz="2400" b="1" dirty="0">
                <a:solidFill>
                  <a:srgbClr val="000000"/>
                </a:solidFill>
                <a:latin typeface="TEXT"/>
                <a:ea typeface="Arial" charset="0"/>
                <a:cs typeface="TEXT"/>
              </a:rPr>
            </a:br>
            <a:r>
              <a:rPr lang="en-US" sz="2400" b="1" dirty="0">
                <a:solidFill>
                  <a:srgbClr val="000000"/>
                </a:solidFill>
                <a:latin typeface="TEXT"/>
                <a:ea typeface="Arial" charset="0"/>
                <a:cs typeface="TEXT"/>
              </a:rPr>
              <a:t>6:1-15</a:t>
            </a:r>
          </a:p>
        </p:txBody>
      </p:sp>
      <p:sp>
        <p:nvSpPr>
          <p:cNvPr id="13" name="Diamond 12">
            <a:extLst>
              <a:ext uri="{FF2B5EF4-FFF2-40B4-BE49-F238E27FC236}">
                <a16:creationId xmlns:a16="http://schemas.microsoft.com/office/drawing/2014/main" id="{AAC4FB4A-D9ED-7D40-A3D8-7FE65664A575}"/>
              </a:ext>
            </a:extLst>
          </p:cNvPr>
          <p:cNvSpPr/>
          <p:nvPr/>
        </p:nvSpPr>
        <p:spPr bwMode="auto">
          <a:xfrm>
            <a:off x="2133600" y="2743200"/>
            <a:ext cx="2743200" cy="2590800"/>
          </a:xfrm>
          <a:prstGeom prst="diamond">
            <a:avLst/>
          </a:prstGeom>
          <a:solidFill>
            <a:schemeClr val="tx2">
              <a:lumMod val="75000"/>
            </a:schemeClr>
          </a:solidFill>
          <a:ln w="57150" cap="sq" cmpd="sng" algn="ctr">
            <a:solidFill>
              <a:schemeClr val="bg2"/>
            </a:solidFill>
            <a:prstDash val="solid"/>
            <a:round/>
            <a:headEnd type="none" w="sm" len="sm"/>
            <a:tailEnd type="none" w="sm" len="sm"/>
          </a:ln>
          <a:effectLst/>
        </p:spPr>
        <p:txBody>
          <a:bodyPr wrap="none" lIns="0" tIns="0" rIns="0" bIns="0" anchor="ctr" anchorCtr="1"/>
          <a:lstStyle/>
          <a:p>
            <a:pPr algn="ctr">
              <a:defRPr/>
            </a:pPr>
            <a:r>
              <a:rPr lang="en-US" sz="2400" b="1" dirty="0">
                <a:solidFill>
                  <a:srgbClr val="000000"/>
                </a:solidFill>
                <a:latin typeface="TEXT"/>
                <a:ea typeface="Arial" charset="0"/>
                <a:cs typeface="TEXT"/>
              </a:rPr>
              <a:t>WALKING</a:t>
            </a:r>
            <a:br>
              <a:rPr lang="en-US" sz="2400" b="1" dirty="0">
                <a:solidFill>
                  <a:srgbClr val="000000"/>
                </a:solidFill>
                <a:latin typeface="TEXT"/>
                <a:ea typeface="Arial" charset="0"/>
                <a:cs typeface="TEXT"/>
              </a:rPr>
            </a:br>
            <a:r>
              <a:rPr lang="en-US" sz="2400" b="1" dirty="0">
                <a:solidFill>
                  <a:srgbClr val="000000"/>
                </a:solidFill>
                <a:latin typeface="TEXT"/>
                <a:ea typeface="Arial" charset="0"/>
                <a:cs typeface="TEXT"/>
              </a:rPr>
              <a:t>ON WATER</a:t>
            </a:r>
            <a:br>
              <a:rPr lang="en-US" sz="2400" b="1" dirty="0">
                <a:solidFill>
                  <a:srgbClr val="000000"/>
                </a:solidFill>
                <a:latin typeface="TEXT"/>
                <a:ea typeface="Arial" charset="0"/>
                <a:cs typeface="TEXT"/>
              </a:rPr>
            </a:br>
            <a:r>
              <a:rPr lang="en-US" sz="2400" b="1" dirty="0">
                <a:solidFill>
                  <a:srgbClr val="000000"/>
                </a:solidFill>
                <a:latin typeface="TEXT"/>
                <a:ea typeface="Arial" charset="0"/>
                <a:cs typeface="TEXT"/>
              </a:rPr>
              <a:t>6:16-24</a:t>
            </a:r>
          </a:p>
        </p:txBody>
      </p:sp>
      <p:sp>
        <p:nvSpPr>
          <p:cNvPr id="14" name="Diamond 13">
            <a:extLst>
              <a:ext uri="{FF2B5EF4-FFF2-40B4-BE49-F238E27FC236}">
                <a16:creationId xmlns:a16="http://schemas.microsoft.com/office/drawing/2014/main" id="{6025484D-BE79-3549-BB88-4F7A3DBD4FAF}"/>
              </a:ext>
            </a:extLst>
          </p:cNvPr>
          <p:cNvSpPr>
            <a:spLocks noChangeArrowheads="1"/>
          </p:cNvSpPr>
          <p:nvPr/>
        </p:nvSpPr>
        <p:spPr bwMode="auto">
          <a:xfrm>
            <a:off x="4572000" y="2743200"/>
            <a:ext cx="2743200" cy="2590800"/>
          </a:xfrm>
          <a:prstGeom prst="diamond">
            <a:avLst/>
          </a:prstGeom>
          <a:solidFill>
            <a:srgbClr val="FFFF00"/>
          </a:solidFill>
          <a:ln w="57150" cap="sq">
            <a:solidFill>
              <a:schemeClr val="bg2"/>
            </a:solidFill>
            <a:round/>
            <a:headEnd type="none" w="sm" len="sm"/>
            <a:tailEnd type="none" w="sm" len="sm"/>
          </a:ln>
        </p:spPr>
        <p:txBody>
          <a:bodyPr wrap="none" lIns="0" tIns="0" rIns="0" bIns="0" anchor="ctr" anchorCtr="1"/>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solidFill>
                  <a:srgbClr val="000000"/>
                </a:solidFill>
                <a:latin typeface="TEXT" charset="0"/>
              </a:rPr>
              <a:t>HEALING</a:t>
            </a:r>
            <a:br>
              <a:rPr lang="en-US" altLang="en-US" sz="2400" b="1">
                <a:solidFill>
                  <a:srgbClr val="000000"/>
                </a:solidFill>
                <a:latin typeface="TEXT" charset="0"/>
              </a:rPr>
            </a:br>
            <a:r>
              <a:rPr lang="en-US" altLang="en-US" sz="2400" b="1">
                <a:solidFill>
                  <a:srgbClr val="000000"/>
                </a:solidFill>
                <a:latin typeface="TEXT" charset="0"/>
              </a:rPr>
              <a:t>BLIND MAN</a:t>
            </a:r>
            <a:br>
              <a:rPr lang="en-US" altLang="en-US" sz="2400" b="1">
                <a:solidFill>
                  <a:srgbClr val="000000"/>
                </a:solidFill>
                <a:latin typeface="TEXT" charset="0"/>
              </a:rPr>
            </a:br>
            <a:r>
              <a:rPr lang="en-US" altLang="en-US" sz="2400" b="1">
                <a:solidFill>
                  <a:srgbClr val="000000"/>
                </a:solidFill>
                <a:latin typeface="TEXT" charset="0"/>
              </a:rPr>
              <a:t>9:1-7</a:t>
            </a:r>
          </a:p>
        </p:txBody>
      </p:sp>
      <p:sp>
        <p:nvSpPr>
          <p:cNvPr id="16" name="Diamond 15">
            <a:extLst>
              <a:ext uri="{FF2B5EF4-FFF2-40B4-BE49-F238E27FC236}">
                <a16:creationId xmlns:a16="http://schemas.microsoft.com/office/drawing/2014/main" id="{884F20EE-27F8-F24E-AF58-CD900D57CC3E}"/>
              </a:ext>
            </a:extLst>
          </p:cNvPr>
          <p:cNvSpPr>
            <a:spLocks noChangeArrowheads="1"/>
          </p:cNvSpPr>
          <p:nvPr/>
        </p:nvSpPr>
        <p:spPr bwMode="auto">
          <a:xfrm>
            <a:off x="6934200" y="2743200"/>
            <a:ext cx="2743200" cy="2590800"/>
          </a:xfrm>
          <a:prstGeom prst="diamond">
            <a:avLst/>
          </a:prstGeom>
          <a:solidFill>
            <a:srgbClr val="FFFF00"/>
          </a:solidFill>
          <a:ln w="57150" cap="sq">
            <a:solidFill>
              <a:schemeClr val="bg2"/>
            </a:solidFill>
            <a:round/>
            <a:headEnd type="none" w="sm" len="sm"/>
            <a:tailEnd type="none" w="sm" len="sm"/>
          </a:ln>
        </p:spPr>
        <p:txBody>
          <a:bodyPr wrap="none" lIns="0" tIns="0" rIns="0" bIns="0" anchor="ctr" anchorCtr="1"/>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solidFill>
                  <a:srgbClr val="000000"/>
                </a:solidFill>
                <a:latin typeface="TEXT" charset="0"/>
              </a:rPr>
              <a:t>RAISING</a:t>
            </a:r>
            <a:br>
              <a:rPr lang="en-US" altLang="en-US" sz="2400" b="1">
                <a:solidFill>
                  <a:srgbClr val="000000"/>
                </a:solidFill>
                <a:latin typeface="TEXT" charset="0"/>
              </a:rPr>
            </a:br>
            <a:r>
              <a:rPr lang="en-US" altLang="en-US" sz="2400" b="1">
                <a:solidFill>
                  <a:srgbClr val="000000"/>
                </a:solidFill>
                <a:latin typeface="TEXT" charset="0"/>
              </a:rPr>
              <a:t>LAZARUS</a:t>
            </a:r>
            <a:br>
              <a:rPr lang="en-US" altLang="en-US" sz="2400" b="1">
                <a:solidFill>
                  <a:srgbClr val="000000"/>
                </a:solidFill>
                <a:latin typeface="TEXT" charset="0"/>
              </a:rPr>
            </a:br>
            <a:r>
              <a:rPr lang="en-US" altLang="en-US" sz="2400" b="1">
                <a:solidFill>
                  <a:srgbClr val="000000"/>
                </a:solidFill>
                <a:latin typeface="TEXT" charset="0"/>
              </a:rPr>
              <a:t>11:1-45</a:t>
            </a:r>
          </a:p>
        </p:txBody>
      </p:sp>
      <p:sp>
        <p:nvSpPr>
          <p:cNvPr id="17" name="Diamond 16">
            <a:extLst>
              <a:ext uri="{FF2B5EF4-FFF2-40B4-BE49-F238E27FC236}">
                <a16:creationId xmlns:a16="http://schemas.microsoft.com/office/drawing/2014/main" id="{3F6A728B-A4A2-D84B-ABED-EE998DB39676}"/>
              </a:ext>
            </a:extLst>
          </p:cNvPr>
          <p:cNvSpPr>
            <a:spLocks noChangeArrowheads="1"/>
          </p:cNvSpPr>
          <p:nvPr/>
        </p:nvSpPr>
        <p:spPr bwMode="auto">
          <a:xfrm>
            <a:off x="3276600" y="4419600"/>
            <a:ext cx="2743200" cy="2590800"/>
          </a:xfrm>
          <a:prstGeom prst="diamond">
            <a:avLst/>
          </a:prstGeom>
          <a:solidFill>
            <a:srgbClr val="FFAE0D"/>
          </a:solidFill>
          <a:ln w="57150" cap="sq">
            <a:solidFill>
              <a:schemeClr val="bg2"/>
            </a:solidFill>
            <a:round/>
            <a:headEnd type="none" w="sm" len="sm"/>
            <a:tailEnd type="none" w="sm" len="sm"/>
          </a:ln>
        </p:spPr>
        <p:txBody>
          <a:bodyPr wrap="none" lIns="0" tIns="0" rIns="0" bIns="0" anchor="ctr" anchorCtr="1"/>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solidFill>
                  <a:srgbClr val="000000"/>
                </a:solidFill>
                <a:latin typeface="TEXT" charset="0"/>
              </a:rPr>
              <a:t>CHRIST</a:t>
            </a:r>
            <a:r>
              <a:rPr lang="fr-FR" altLang="ja-JP" sz="2400" b="1">
                <a:solidFill>
                  <a:srgbClr val="000000"/>
                </a:solidFill>
                <a:latin typeface="TEXT" charset="0"/>
              </a:rPr>
              <a:t>'</a:t>
            </a:r>
            <a:r>
              <a:rPr lang="en-US" altLang="en-US" sz="2400" b="1">
                <a:solidFill>
                  <a:srgbClr val="000000"/>
                </a:solidFill>
                <a:latin typeface="TEXT" charset="0"/>
              </a:rPr>
              <a:t>S </a:t>
            </a:r>
            <a:br>
              <a:rPr lang="en-US" altLang="en-US" sz="2400" b="1">
                <a:solidFill>
                  <a:srgbClr val="000000"/>
                </a:solidFill>
                <a:latin typeface="TEXT" charset="0"/>
              </a:rPr>
            </a:br>
            <a:r>
              <a:rPr lang="en-US" altLang="en-US" sz="2400" b="1">
                <a:solidFill>
                  <a:srgbClr val="000000"/>
                </a:solidFill>
                <a:latin typeface="TEXT" charset="0"/>
              </a:rPr>
              <a:t>RESURRECTION</a:t>
            </a:r>
            <a:br>
              <a:rPr lang="en-US" altLang="en-US" sz="2400" b="1">
                <a:solidFill>
                  <a:srgbClr val="000000"/>
                </a:solidFill>
                <a:latin typeface="TEXT" charset="0"/>
              </a:rPr>
            </a:br>
            <a:r>
              <a:rPr lang="en-US" altLang="en-US" sz="2400" b="1">
                <a:solidFill>
                  <a:srgbClr val="000000"/>
                </a:solidFill>
                <a:latin typeface="TEXT" charset="0"/>
              </a:rPr>
              <a:t>20:1-31</a:t>
            </a:r>
          </a:p>
        </p:txBody>
      </p:sp>
      <p:sp>
        <p:nvSpPr>
          <p:cNvPr id="18" name="Diamond 17">
            <a:extLst>
              <a:ext uri="{FF2B5EF4-FFF2-40B4-BE49-F238E27FC236}">
                <a16:creationId xmlns:a16="http://schemas.microsoft.com/office/drawing/2014/main" id="{1AE82905-401A-0841-9D2A-C8BB1B44CC1A}"/>
              </a:ext>
            </a:extLst>
          </p:cNvPr>
          <p:cNvSpPr>
            <a:spLocks noChangeArrowheads="1"/>
          </p:cNvSpPr>
          <p:nvPr/>
        </p:nvSpPr>
        <p:spPr bwMode="auto">
          <a:xfrm>
            <a:off x="5791200" y="4419600"/>
            <a:ext cx="2743200" cy="2590800"/>
          </a:xfrm>
          <a:prstGeom prst="diamond">
            <a:avLst/>
          </a:prstGeom>
          <a:solidFill>
            <a:srgbClr val="FFFF00"/>
          </a:solidFill>
          <a:ln w="57150" cap="sq">
            <a:solidFill>
              <a:schemeClr val="bg2"/>
            </a:solidFill>
            <a:round/>
            <a:headEnd type="none" w="sm" len="sm"/>
            <a:tailEnd type="none" w="sm" len="sm"/>
          </a:ln>
        </p:spPr>
        <p:txBody>
          <a:bodyPr wrap="none" lIns="0" tIns="0" rIns="0" bIns="0" anchor="ctr" anchorCtr="1"/>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a:solidFill>
                  <a:srgbClr val="000000"/>
                </a:solidFill>
                <a:latin typeface="TEXT" charset="0"/>
              </a:rPr>
              <a:t>FISH</a:t>
            </a:r>
            <a:br>
              <a:rPr lang="en-US" altLang="en-US" sz="2400" b="1">
                <a:solidFill>
                  <a:srgbClr val="000000"/>
                </a:solidFill>
                <a:latin typeface="TEXT" charset="0"/>
              </a:rPr>
            </a:br>
            <a:r>
              <a:rPr lang="en-US" altLang="en-US" sz="2400" b="1">
                <a:solidFill>
                  <a:srgbClr val="000000"/>
                </a:solidFill>
                <a:latin typeface="TEXT" charset="0"/>
              </a:rPr>
              <a:t>CATCH</a:t>
            </a:r>
            <a:br>
              <a:rPr lang="en-US" altLang="en-US" sz="2400" b="1">
                <a:solidFill>
                  <a:srgbClr val="000000"/>
                </a:solidFill>
                <a:latin typeface="TEXT" charset="0"/>
              </a:rPr>
            </a:br>
            <a:r>
              <a:rPr lang="en-US" altLang="en-US" sz="2400" b="1">
                <a:solidFill>
                  <a:srgbClr val="000000"/>
                </a:solidFill>
                <a:latin typeface="TEXT" charset="0"/>
              </a:rPr>
              <a:t>21:1-3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6" grpId="0" animBg="1"/>
      <p:bldP spid="17"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fotolia_3995826_XS.jpg">
            <a:extLst>
              <a:ext uri="{FF2B5EF4-FFF2-40B4-BE49-F238E27FC236}">
                <a16:creationId xmlns:a16="http://schemas.microsoft.com/office/drawing/2014/main" id="{B5042D29-276A-834C-8248-2C6ECDF784B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4D0B9E6-00AB-C747-80F2-C762AB2716F5}"/>
              </a:ext>
            </a:extLst>
          </p:cNvPr>
          <p:cNvSpPr>
            <a:spLocks noGrp="1"/>
          </p:cNvSpPr>
          <p:nvPr>
            <p:ph type="title"/>
          </p:nvPr>
        </p:nvSpPr>
        <p:spPr>
          <a:xfrm>
            <a:off x="2362200" y="0"/>
            <a:ext cx="6781800" cy="2057400"/>
          </a:xfrm>
        </p:spPr>
        <p:txBody>
          <a:bodyPr/>
          <a:lstStyle/>
          <a:p>
            <a:pPr marL="715963" indent="-715963" algn="l" eaLnBrk="1" hangingPunct="1">
              <a:defRPr/>
            </a:pPr>
            <a:r>
              <a:rPr lang="en-US" sz="5400" b="1" dirty="0">
                <a:solidFill>
                  <a:schemeClr val="tx1"/>
                </a:solidFill>
              </a:rPr>
              <a:t>I.	</a:t>
            </a:r>
            <a:r>
              <a:rPr lang="en-US" sz="5400" b="1" dirty="0"/>
              <a:t>Jesus makes the </a:t>
            </a:r>
            <a:r>
              <a:rPr lang="en-US" sz="5400" b="1" dirty="0">
                <a:solidFill>
                  <a:srgbClr val="FFFF00"/>
                </a:solidFill>
              </a:rPr>
              <a:t>blind see</a:t>
            </a:r>
            <a:r>
              <a:rPr lang="en-US" sz="5400" b="1" dirty="0"/>
              <a:t>.</a:t>
            </a:r>
            <a:endParaRPr lang="en-US" sz="5400" b="1" dirty="0">
              <a:solidFill>
                <a:schemeClr val="tx1"/>
              </a:solidFill>
            </a:endParaRPr>
          </a:p>
        </p:txBody>
      </p:sp>
    </p:spTree>
    <p:extLst>
      <p:ext uri="{BB962C8B-B14F-4D97-AF65-F5344CB8AC3E}">
        <p14:creationId xmlns:p14="http://schemas.microsoft.com/office/powerpoint/2010/main" val="901432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68BE-1B10-EA4C-90D1-176D4D882A20}"/>
              </a:ext>
            </a:extLst>
          </p:cNvPr>
          <p:cNvSpPr>
            <a:spLocks noGrp="1"/>
          </p:cNvSpPr>
          <p:nvPr>
            <p:ph type="title"/>
          </p:nvPr>
        </p:nvSpPr>
        <p:spPr>
          <a:xfrm>
            <a:off x="0" y="0"/>
            <a:ext cx="9144000" cy="1600200"/>
          </a:xfrm>
        </p:spPr>
        <p:txBody>
          <a:bodyPr/>
          <a:lstStyle/>
          <a:p>
            <a:pPr eaLnBrk="1" hangingPunct="1">
              <a:defRPr/>
            </a:pPr>
            <a:r>
              <a:rPr lang="en-US" b="1" dirty="0">
                <a:solidFill>
                  <a:schemeClr val="tx1"/>
                </a:solidFill>
              </a:rPr>
              <a:t>II. </a:t>
            </a:r>
            <a:r>
              <a:rPr lang="en-US" b="1" dirty="0"/>
              <a:t>Jesus </a:t>
            </a:r>
            <a:r>
              <a:rPr lang="en-US" b="1" dirty="0">
                <a:solidFill>
                  <a:srgbClr val="FFFF00"/>
                </a:solidFill>
              </a:rPr>
              <a:t>changes </a:t>
            </a:r>
            <a:r>
              <a:rPr lang="en-US" b="1" dirty="0"/>
              <a:t>people</a:t>
            </a:r>
            <a:r>
              <a:rPr lang="fr-FR" altLang="ja-JP" b="1" dirty="0"/>
              <a:t>'</a:t>
            </a:r>
            <a:r>
              <a:rPr lang="en-US" b="1" dirty="0"/>
              <a:t>s </a:t>
            </a:r>
            <a:r>
              <a:rPr lang="en-US" b="1" dirty="0">
                <a:solidFill>
                  <a:srgbClr val="FFFF00"/>
                </a:solidFill>
              </a:rPr>
              <a:t>lives </a:t>
            </a:r>
            <a:r>
              <a:rPr lang="en-US" b="1" dirty="0"/>
              <a:t>(8-34).</a:t>
            </a:r>
            <a:endParaRPr lang="en-US" b="1" dirty="0">
              <a:solidFill>
                <a:schemeClr val="tx1"/>
              </a:solidFill>
            </a:endParaRPr>
          </a:p>
        </p:txBody>
      </p:sp>
      <p:pic>
        <p:nvPicPr>
          <p:cNvPr id="91138" name="Picture 2" descr="spirituality.jpg">
            <a:extLst>
              <a:ext uri="{FF2B5EF4-FFF2-40B4-BE49-F238E27FC236}">
                <a16:creationId xmlns:a16="http://schemas.microsoft.com/office/drawing/2014/main" id="{DD76C6F0-D33A-1E45-A705-90456D05589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6050" y="1620838"/>
            <a:ext cx="9366250" cy="53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2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C9D6E783-9B5A-974E-A73E-BE24DE1EE4D2}"/>
              </a:ext>
            </a:extLst>
          </p:cNvPr>
          <p:cNvSpPr>
            <a:spLocks noGrp="1"/>
          </p:cNvSpPr>
          <p:nvPr>
            <p:ph type="title"/>
          </p:nvPr>
        </p:nvSpPr>
        <p:spPr/>
        <p:txBody>
          <a:bodyPr/>
          <a:lstStyle/>
          <a:p>
            <a:pPr eaLnBrk="1" hangingPunct="1"/>
            <a:r>
              <a:rPr lang="en-US" altLang="en-US">
                <a:solidFill>
                  <a:srgbClr val="000005"/>
                </a:solidFill>
                <a:effectLst/>
                <a:ea typeface="ＭＳ Ｐゴシック" panose="020B0600070205080204" pitchFamily="34" charset="-128"/>
              </a:rPr>
              <a:t>Black</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74CD-F0C1-154C-999D-48772D99AD98}"/>
              </a:ext>
            </a:extLst>
          </p:cNvPr>
          <p:cNvSpPr>
            <a:spLocks noGrp="1"/>
          </p:cNvSpPr>
          <p:nvPr>
            <p:ph type="title"/>
          </p:nvPr>
        </p:nvSpPr>
        <p:spPr>
          <a:xfrm>
            <a:off x="0" y="0"/>
            <a:ext cx="4572000" cy="2514600"/>
          </a:xfrm>
        </p:spPr>
        <p:txBody>
          <a:bodyPr/>
          <a:lstStyle/>
          <a:p>
            <a:pPr marL="715963" indent="-715963" algn="l" eaLnBrk="1" hangingPunct="1">
              <a:defRPr/>
            </a:pPr>
            <a:r>
              <a:rPr lang="en-US" sz="3200" b="1">
                <a:solidFill>
                  <a:schemeClr val="tx1"/>
                </a:solidFill>
                <a:effectLst>
                  <a:outerShdw blurRad="38100" dist="38100" dir="2700000" algn="tl">
                    <a:srgbClr val="000080"/>
                  </a:outerShdw>
                </a:effectLst>
              </a:rPr>
              <a:t>A.	</a:t>
            </a:r>
            <a:r>
              <a:rPr lang="en-US" sz="3200" b="1">
                <a:effectLst>
                  <a:outerShdw blurRad="38100" dist="38100" dir="2700000" algn="tl">
                    <a:srgbClr val="000080"/>
                  </a:outerShdw>
                </a:effectLst>
              </a:rPr>
              <a:t>The blind man increasingly gained spiritual insight...</a:t>
            </a:r>
            <a:endParaRPr lang="en-US" sz="3200" b="1">
              <a:solidFill>
                <a:schemeClr val="tx1"/>
              </a:solidFill>
              <a:effectLst>
                <a:outerShdw blurRad="38100" dist="38100" dir="2700000" algn="tl">
                  <a:srgbClr val="000080"/>
                </a:outerShdw>
              </a:effectLst>
            </a:endParaRPr>
          </a:p>
        </p:txBody>
      </p:sp>
      <p:pic>
        <p:nvPicPr>
          <p:cNvPr id="79874" name="Picture 3" descr="John 9.10 Neighbors Asking.jpg">
            <a:extLst>
              <a:ext uri="{FF2B5EF4-FFF2-40B4-BE49-F238E27FC236}">
                <a16:creationId xmlns:a16="http://schemas.microsoft.com/office/drawing/2014/main" id="{2B12DD3C-ADBF-EF49-90F0-6C2A101F37C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2578100"/>
            <a:ext cx="9144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a:extLst>
              <a:ext uri="{FF2B5EF4-FFF2-40B4-BE49-F238E27FC236}">
                <a16:creationId xmlns:a16="http://schemas.microsoft.com/office/drawing/2014/main" id="{93FEB69E-8F0B-5044-97BA-0F62A36F7C66}"/>
              </a:ext>
            </a:extLst>
          </p:cNvPr>
          <p:cNvGrpSpPr>
            <a:grpSpLocks/>
          </p:cNvGrpSpPr>
          <p:nvPr/>
        </p:nvGrpSpPr>
        <p:grpSpPr bwMode="auto">
          <a:xfrm>
            <a:off x="4572000" y="76200"/>
            <a:ext cx="4572000" cy="6907213"/>
            <a:chOff x="4572000" y="0"/>
            <a:chExt cx="4572000" cy="6906419"/>
          </a:xfrm>
        </p:grpSpPr>
        <p:sp>
          <p:nvSpPr>
            <p:cNvPr id="3" name="Title 1">
              <a:extLst>
                <a:ext uri="{FF2B5EF4-FFF2-40B4-BE49-F238E27FC236}">
                  <a16:creationId xmlns:a16="http://schemas.microsoft.com/office/drawing/2014/main" id="{B42A3D25-82D2-9440-8549-76DD3C6814C2}"/>
                </a:ext>
              </a:extLst>
            </p:cNvPr>
            <p:cNvSpPr txBox="1">
              <a:spLocks/>
            </p:cNvSpPr>
            <p:nvPr/>
          </p:nvSpPr>
          <p:spPr bwMode="auto">
            <a:xfrm>
              <a:off x="4572000" y="0"/>
              <a:ext cx="4572000" cy="2514311"/>
            </a:xfrm>
            <a:prstGeom prst="rect">
              <a:avLst/>
            </a:prstGeom>
            <a:noFill/>
            <a:ln w="9525">
              <a:noFill/>
              <a:miter lim="800000"/>
              <a:headEnd/>
              <a:tailEnd/>
            </a:ln>
            <a:effectLst/>
          </p:spPr>
          <p:txBody>
            <a:bodyPr anchor="ctr"/>
            <a:lstStyle>
              <a:lvl1pPr eaLnBrk="0" hangingPunct="0">
                <a:defRPr sz="4400">
                  <a:solidFill>
                    <a:schemeClr val="tx1"/>
                  </a:solidFill>
                  <a:latin typeface="Arial" charset="0"/>
                  <a:ea typeface="ＭＳ Ｐゴシック" charset="0"/>
                  <a:cs typeface="Arial" charset="0"/>
                </a:defRPr>
              </a:lvl1pPr>
              <a:lvl2pPr marL="37931725" indent="-37474525" eaLnBrk="0" hangingPunct="0">
                <a:defRPr sz="4400">
                  <a:solidFill>
                    <a:schemeClr val="tx1"/>
                  </a:solidFill>
                  <a:latin typeface="Arial" charset="0"/>
                  <a:ea typeface="Arial" charset="0"/>
                  <a:cs typeface="Arial" charset="0"/>
                </a:defRPr>
              </a:lvl2pPr>
              <a:lvl3pPr eaLnBrk="0" hangingPunct="0">
                <a:defRPr sz="4400">
                  <a:solidFill>
                    <a:schemeClr val="tx1"/>
                  </a:solidFill>
                  <a:latin typeface="Arial" charset="0"/>
                  <a:ea typeface="Arial" charset="0"/>
                  <a:cs typeface="Arial" charset="0"/>
                </a:defRPr>
              </a:lvl3pPr>
              <a:lvl4pPr eaLnBrk="0" hangingPunct="0">
                <a:defRPr sz="4400">
                  <a:solidFill>
                    <a:schemeClr val="tx1"/>
                  </a:solidFill>
                  <a:latin typeface="Arial" charset="0"/>
                  <a:ea typeface="Arial" charset="0"/>
                  <a:cs typeface="Arial" charset="0"/>
                </a:defRPr>
              </a:lvl4pPr>
              <a:lvl5pPr eaLnBrk="0" hangingPunct="0">
                <a:defRPr sz="4400">
                  <a:solidFill>
                    <a:schemeClr val="tx1"/>
                  </a:solidFill>
                  <a:latin typeface="Arial" charset="0"/>
                  <a:ea typeface="Arial" charset="0"/>
                  <a:cs typeface="Arial" charset="0"/>
                </a:defRPr>
              </a:lvl5pPr>
              <a:lvl6pPr marL="457200" eaLnBrk="0" fontAlgn="base" hangingPunct="0">
                <a:spcBef>
                  <a:spcPct val="0"/>
                </a:spcBef>
                <a:spcAft>
                  <a:spcPct val="0"/>
                </a:spcAft>
                <a:defRPr sz="4400">
                  <a:solidFill>
                    <a:schemeClr val="tx1"/>
                  </a:solidFill>
                  <a:latin typeface="Arial" charset="0"/>
                  <a:ea typeface="Arial" charset="0"/>
                  <a:cs typeface="Arial" charset="0"/>
                </a:defRPr>
              </a:lvl6pPr>
              <a:lvl7pPr marL="914400" eaLnBrk="0" fontAlgn="base" hangingPunct="0">
                <a:spcBef>
                  <a:spcPct val="0"/>
                </a:spcBef>
                <a:spcAft>
                  <a:spcPct val="0"/>
                </a:spcAft>
                <a:defRPr sz="4400">
                  <a:solidFill>
                    <a:schemeClr val="tx1"/>
                  </a:solidFill>
                  <a:latin typeface="Arial" charset="0"/>
                  <a:ea typeface="Arial" charset="0"/>
                  <a:cs typeface="Arial" charset="0"/>
                </a:defRPr>
              </a:lvl7pPr>
              <a:lvl8pPr marL="1371600" eaLnBrk="0" fontAlgn="base" hangingPunct="0">
                <a:spcBef>
                  <a:spcPct val="0"/>
                </a:spcBef>
                <a:spcAft>
                  <a:spcPct val="0"/>
                </a:spcAft>
                <a:defRPr sz="4400">
                  <a:solidFill>
                    <a:schemeClr val="tx1"/>
                  </a:solidFill>
                  <a:latin typeface="Arial" charset="0"/>
                  <a:ea typeface="Arial" charset="0"/>
                  <a:cs typeface="Arial" charset="0"/>
                </a:defRPr>
              </a:lvl8pPr>
              <a:lvl9pPr marL="1828800" eaLnBrk="0" fontAlgn="base" hangingPunct="0">
                <a:spcBef>
                  <a:spcPct val="0"/>
                </a:spcBef>
                <a:spcAft>
                  <a:spcPct val="0"/>
                </a:spcAft>
                <a:defRPr sz="4400">
                  <a:solidFill>
                    <a:schemeClr val="tx1"/>
                  </a:solidFill>
                  <a:latin typeface="Arial" charset="0"/>
                  <a:ea typeface="Arial" charset="0"/>
                  <a:cs typeface="Arial" charset="0"/>
                </a:defRPr>
              </a:lvl9pPr>
            </a:lstStyle>
            <a:p>
              <a:pPr eaLnBrk="1" hangingPunct="1">
                <a:defRPr/>
              </a:pPr>
              <a:r>
                <a:rPr lang="en-US" sz="3200" b="1">
                  <a:effectLst>
                    <a:outerShdw blurRad="38100" dist="38100" dir="2700000" algn="tl">
                      <a:srgbClr val="000080"/>
                    </a:outerShdw>
                  </a:effectLst>
                </a:rPr>
                <a:t>... </a:t>
              </a:r>
              <a:r>
                <a:rPr lang="en-US" sz="3200" b="1"/>
                <a:t>while the Pharisees increasingly rejected his testimony and became more spiritually blind (8-34).</a:t>
              </a:r>
              <a:endParaRPr lang="en-US" sz="3200" b="1">
                <a:effectLst>
                  <a:outerShdw blurRad="38100" dist="38100" dir="2700000" algn="tl">
                    <a:srgbClr val="000080"/>
                  </a:outerShdw>
                </a:effectLst>
              </a:endParaRPr>
            </a:p>
          </p:txBody>
        </p:sp>
        <p:pic>
          <p:nvPicPr>
            <p:cNvPr id="79877" name="Picture 4" descr="John 9.15 Sabbath Indictment.jpg">
              <a:extLst>
                <a:ext uri="{FF2B5EF4-FFF2-40B4-BE49-F238E27FC236}">
                  <a16:creationId xmlns:a16="http://schemas.microsoft.com/office/drawing/2014/main" id="{58B0D236-E03C-A346-998C-66F73F4F72F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0" y="2514600"/>
              <a:ext cx="4572000" cy="439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descr="John 9.28 We are Moses' Disciples.jpg">
            <a:extLst>
              <a:ext uri="{FF2B5EF4-FFF2-40B4-BE49-F238E27FC236}">
                <a16:creationId xmlns:a16="http://schemas.microsoft.com/office/drawing/2014/main" id="{351FB350-6BEF-9E45-89AC-4E255F342A4D}"/>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990600"/>
            <a:ext cx="9144000" cy="528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C77CDCA-1B01-DB4C-B6D6-619745EDC1E2}"/>
              </a:ext>
            </a:extLst>
          </p:cNvPr>
          <p:cNvSpPr>
            <a:spLocks noGrp="1"/>
          </p:cNvSpPr>
          <p:nvPr>
            <p:ph type="title"/>
          </p:nvPr>
        </p:nvSpPr>
        <p:spPr>
          <a:xfrm>
            <a:off x="0" y="0"/>
            <a:ext cx="9144000" cy="11430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Evidence of Spiritual Blindness</a:t>
            </a:r>
          </a:p>
        </p:txBody>
      </p:sp>
      <p:sp>
        <p:nvSpPr>
          <p:cNvPr id="3" name="Title 1">
            <a:extLst>
              <a:ext uri="{FF2B5EF4-FFF2-40B4-BE49-F238E27FC236}">
                <a16:creationId xmlns:a16="http://schemas.microsoft.com/office/drawing/2014/main" id="{F70314B6-E771-7340-8EF1-9D592F459CD4}"/>
              </a:ext>
            </a:extLst>
          </p:cNvPr>
          <p:cNvSpPr txBox="1">
            <a:spLocks/>
          </p:cNvSpPr>
          <p:nvPr/>
        </p:nvSpPr>
        <p:spPr bwMode="auto">
          <a:xfrm>
            <a:off x="0" y="1143000"/>
            <a:ext cx="9144000" cy="11430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a:effectLst>
                  <a:outerShdw blurRad="38100" dist="38100" dir="2700000" algn="tl">
                    <a:srgbClr val="000080"/>
                  </a:outerShdw>
                </a:effectLst>
              </a:rPr>
              <a:t>Trusting rules over God</a:t>
            </a:r>
            <a:r>
              <a:rPr lang="fr-FR" altLang="ja-JP" sz="3600" b="1">
                <a:effectLst>
                  <a:outerShdw blurRad="38100" dist="38100" dir="2700000" algn="tl">
                    <a:srgbClr val="000080"/>
                  </a:outerShdw>
                </a:effectLst>
              </a:rPr>
              <a:t>'</a:t>
            </a:r>
            <a:r>
              <a:rPr lang="en-US" altLang="en-US" sz="3600" b="1">
                <a:effectLst>
                  <a:outerShdw blurRad="38100" dist="38100" dir="2700000" algn="tl">
                    <a:srgbClr val="000080"/>
                  </a:outerShdw>
                </a:effectLst>
              </a:rPr>
              <a:t>s work (8-16)</a:t>
            </a:r>
          </a:p>
        </p:txBody>
      </p:sp>
      <p:sp>
        <p:nvSpPr>
          <p:cNvPr id="6" name="Title 1">
            <a:extLst>
              <a:ext uri="{FF2B5EF4-FFF2-40B4-BE49-F238E27FC236}">
                <a16:creationId xmlns:a16="http://schemas.microsoft.com/office/drawing/2014/main" id="{46BD3EC6-B162-8245-9777-1AB06722B9AB}"/>
              </a:ext>
            </a:extLst>
          </p:cNvPr>
          <p:cNvSpPr txBox="1">
            <a:spLocks/>
          </p:cNvSpPr>
          <p:nvPr/>
        </p:nvSpPr>
        <p:spPr bwMode="auto">
          <a:xfrm>
            <a:off x="2667000" y="4419600"/>
            <a:ext cx="6248400" cy="1981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ja-JP" altLang="en-US" sz="3600" b="1">
                <a:effectLst>
                  <a:outerShdw blurRad="38100" dist="38100" dir="2700000" algn="tl">
                    <a:srgbClr val="000080"/>
                  </a:outerShdw>
                </a:effectLst>
              </a:rPr>
              <a:t>“</a:t>
            </a:r>
            <a:r>
              <a:rPr lang="en-US" altLang="ja-JP" sz="3600" b="1">
                <a:effectLst>
                  <a:outerShdw blurRad="38100" dist="38100" dir="2700000" algn="tl">
                    <a:srgbClr val="000080"/>
                  </a:outerShdw>
                </a:effectLst>
              </a:rPr>
              <a:t>This man Jesus is not from God, for he is working on the Sabbath</a:t>
            </a:r>
            <a:r>
              <a:rPr lang="ja-JP" altLang="en-US" sz="3600" b="1">
                <a:effectLst>
                  <a:outerShdw blurRad="38100" dist="38100" dir="2700000" algn="tl">
                    <a:srgbClr val="000080"/>
                  </a:outerShdw>
                </a:effectLst>
              </a:rPr>
              <a:t>”</a:t>
            </a:r>
            <a:r>
              <a:rPr lang="en-US" altLang="ja-JP" sz="3600" b="1">
                <a:effectLst>
                  <a:outerShdw blurRad="38100" dist="38100" dir="2700000" algn="tl">
                    <a:srgbClr val="000080"/>
                  </a:outerShdw>
                </a:effectLst>
              </a:rPr>
              <a:t> (16a). </a:t>
            </a:r>
            <a:endParaRPr lang="en-US" altLang="en-US" sz="3600" b="1">
              <a:effectLst>
                <a:outerShdw blurRad="38100" dist="38100" dir="2700000" algn="tl">
                  <a:srgbClr val="00008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Picture 3" descr="John 9.13 Sabbath Trial.jpg">
            <a:extLst>
              <a:ext uri="{FF2B5EF4-FFF2-40B4-BE49-F238E27FC236}">
                <a16:creationId xmlns:a16="http://schemas.microsoft.com/office/drawing/2014/main" id="{06C57552-0396-6E41-9972-8BA494032D6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295400"/>
            <a:ext cx="9144000"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CFED0CF-7C33-9D4E-95A6-DA4E2B854EEF}"/>
              </a:ext>
            </a:extLst>
          </p:cNvPr>
          <p:cNvSpPr>
            <a:spLocks noGrp="1"/>
          </p:cNvSpPr>
          <p:nvPr>
            <p:ph type="title"/>
          </p:nvPr>
        </p:nvSpPr>
        <p:spPr>
          <a:xfrm>
            <a:off x="0" y="0"/>
            <a:ext cx="9144000" cy="11430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Evidence of Spiritual Blindness</a:t>
            </a:r>
          </a:p>
        </p:txBody>
      </p:sp>
      <p:sp>
        <p:nvSpPr>
          <p:cNvPr id="3" name="Title 1">
            <a:extLst>
              <a:ext uri="{FF2B5EF4-FFF2-40B4-BE49-F238E27FC236}">
                <a16:creationId xmlns:a16="http://schemas.microsoft.com/office/drawing/2014/main" id="{F11BE86A-35E7-FD4A-A06C-CBEB6B8CFBAD}"/>
              </a:ext>
            </a:extLst>
          </p:cNvPr>
          <p:cNvSpPr txBox="1">
            <a:spLocks/>
          </p:cNvSpPr>
          <p:nvPr/>
        </p:nvSpPr>
        <p:spPr bwMode="auto">
          <a:xfrm>
            <a:off x="0" y="1143000"/>
            <a:ext cx="9144000" cy="11430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a:effectLst>
                  <a:outerShdw blurRad="38100" dist="38100" dir="2700000" algn="tl">
                    <a:srgbClr val="000080"/>
                  </a:outerShdw>
                </a:effectLst>
              </a:rPr>
              <a:t>Persecuting God</a:t>
            </a:r>
            <a:r>
              <a:rPr lang="fr-FR" altLang="ja-JP" sz="3600" b="1">
                <a:effectLst>
                  <a:outerShdw blurRad="38100" dist="38100" dir="2700000" algn="tl">
                    <a:srgbClr val="000080"/>
                  </a:outerShdw>
                </a:effectLst>
              </a:rPr>
              <a:t>'</a:t>
            </a:r>
            <a:r>
              <a:rPr lang="en-US" altLang="en-US" sz="3600" b="1">
                <a:effectLst>
                  <a:outerShdw blurRad="38100" dist="38100" dir="2700000" algn="tl">
                    <a:srgbClr val="000080"/>
                  </a:outerShdw>
                </a:effectLst>
              </a:rPr>
              <a:t>s witnesses (17-23)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John 9.14 Pharisees.jpg">
            <a:extLst>
              <a:ext uri="{FF2B5EF4-FFF2-40B4-BE49-F238E27FC236}">
                <a16:creationId xmlns:a16="http://schemas.microsoft.com/office/drawing/2014/main" id="{5F331B08-3BB9-6D46-B587-D2222397C546}"/>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295400"/>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16C2219C-F19E-3E48-9ACE-0F21C8457562}"/>
              </a:ext>
            </a:extLst>
          </p:cNvPr>
          <p:cNvSpPr>
            <a:spLocks noGrp="1"/>
          </p:cNvSpPr>
          <p:nvPr>
            <p:ph type="title"/>
          </p:nvPr>
        </p:nvSpPr>
        <p:spPr>
          <a:xfrm>
            <a:off x="0" y="0"/>
            <a:ext cx="9144000" cy="11430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Evidence of Spiritual Blindness</a:t>
            </a:r>
          </a:p>
        </p:txBody>
      </p:sp>
      <p:sp>
        <p:nvSpPr>
          <p:cNvPr id="3" name="Title 1">
            <a:extLst>
              <a:ext uri="{FF2B5EF4-FFF2-40B4-BE49-F238E27FC236}">
                <a16:creationId xmlns:a16="http://schemas.microsoft.com/office/drawing/2014/main" id="{F7D1503B-83CA-974D-AEB7-845CF2873C70}"/>
              </a:ext>
            </a:extLst>
          </p:cNvPr>
          <p:cNvSpPr txBox="1">
            <a:spLocks/>
          </p:cNvSpPr>
          <p:nvPr/>
        </p:nvSpPr>
        <p:spPr bwMode="auto">
          <a:xfrm>
            <a:off x="0" y="1143000"/>
            <a:ext cx="9144000" cy="11430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600" b="1">
                <a:effectLst>
                  <a:outerShdw blurRad="38100" dist="38100" dir="2700000" algn="tl">
                    <a:srgbClr val="000080"/>
                  </a:outerShdw>
                </a:effectLst>
              </a:rPr>
              <a:t>Rejecting Christ despite evidence (24-34)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3" name="Picture 2" descr="John 9.27 Now I See!.jpg">
            <a:extLst>
              <a:ext uri="{FF2B5EF4-FFF2-40B4-BE49-F238E27FC236}">
                <a16:creationId xmlns:a16="http://schemas.microsoft.com/office/drawing/2014/main" id="{96B8EC6A-02B3-1F47-82D3-DBA5E0D828F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1569A3C-F1EB-884D-806D-E22B2166B882}"/>
              </a:ext>
            </a:extLst>
          </p:cNvPr>
          <p:cNvSpPr>
            <a:spLocks noGrp="1"/>
          </p:cNvSpPr>
          <p:nvPr>
            <p:ph type="title"/>
          </p:nvPr>
        </p:nvSpPr>
        <p:spPr>
          <a:xfrm>
            <a:off x="5029200" y="0"/>
            <a:ext cx="4114800" cy="6553200"/>
          </a:xfrm>
        </p:spPr>
        <p:txBody>
          <a:bodyPr/>
          <a:lstStyle/>
          <a:p>
            <a:r>
              <a:rPr lang="en-US" altLang="en-US" sz="3200" b="1" baseline="30000">
                <a:effectLst>
                  <a:outerShdw blurRad="38100" dist="38100" dir="2700000" algn="tl">
                    <a:srgbClr val="000080"/>
                  </a:outerShdw>
                </a:effectLst>
                <a:ea typeface="ＭＳ Ｐゴシック" panose="020B0600070205080204" pitchFamily="34" charset="-128"/>
              </a:rPr>
              <a:t>32 </a:t>
            </a:r>
            <a:r>
              <a:rPr lang="en-US" altLang="en-US" sz="3200" b="1">
                <a:effectLst>
                  <a:outerShdw blurRad="38100" dist="38100" dir="2700000" algn="tl">
                    <a:srgbClr val="000080"/>
                  </a:outerShdw>
                </a:effectLst>
                <a:ea typeface="ＭＳ Ｐゴシック" panose="020B0600070205080204" pitchFamily="34" charset="-128"/>
              </a:rPr>
              <a:t>Ever since the world began, no one has been able to open the eyes of someone born blind. </a:t>
            </a:r>
            <a:r>
              <a:rPr lang="en-US" altLang="en-US" sz="3200" b="1" baseline="30000">
                <a:effectLst>
                  <a:outerShdw blurRad="38100" dist="38100" dir="2700000" algn="tl">
                    <a:srgbClr val="000080"/>
                  </a:outerShdw>
                </a:effectLst>
                <a:ea typeface="ＭＳ Ｐゴシック" panose="020B0600070205080204" pitchFamily="34" charset="-128"/>
              </a:rPr>
              <a:t>33 </a:t>
            </a:r>
            <a:r>
              <a:rPr lang="en-US" altLang="en-US" sz="3200" b="1">
                <a:effectLst>
                  <a:outerShdw blurRad="38100" dist="38100" dir="2700000" algn="tl">
                    <a:srgbClr val="000080"/>
                  </a:outerShdw>
                </a:effectLst>
                <a:ea typeface="ＭＳ Ｐゴシック" panose="020B0600070205080204" pitchFamily="34" charset="-128"/>
              </a:rPr>
              <a:t>If this man were not from God, he couldn</a:t>
            </a:r>
            <a:r>
              <a:rPr lang="fr-FR" altLang="ja-JP" sz="3200" b="1">
                <a:effectLst>
                  <a:outerShdw blurRad="38100" dist="38100" dir="2700000" algn="tl">
                    <a:srgbClr val="000080"/>
                  </a:outerShdw>
                </a:effectLst>
                <a:ea typeface="ＭＳ Ｐゴシック" panose="020B0600070205080204" pitchFamily="34" charset="-128"/>
              </a:rPr>
              <a:t>'</a:t>
            </a:r>
            <a:r>
              <a:rPr lang="en-US" altLang="en-US" sz="3200" b="1">
                <a:effectLst>
                  <a:outerShdw blurRad="38100" dist="38100" dir="2700000" algn="tl">
                    <a:srgbClr val="000080"/>
                  </a:outerShdw>
                </a:effectLst>
                <a:ea typeface="ＭＳ Ｐゴシック" panose="020B0600070205080204" pitchFamily="34" charset="-128"/>
              </a:rPr>
              <a:t>t have done it</a:t>
            </a:r>
            <a:r>
              <a:rPr lang="ja-JP" altLang="en-US" sz="3200" b="1">
                <a:effectLst>
                  <a:outerShdw blurRad="38100" dist="38100" dir="2700000" algn="tl">
                    <a:srgbClr val="000080"/>
                  </a:outerShdw>
                </a:effectLst>
                <a:ea typeface="ＭＳ Ｐゴシック" panose="020B0600070205080204" pitchFamily="34" charset="-128"/>
              </a:rPr>
              <a:t>”</a:t>
            </a:r>
            <a:r>
              <a:rPr lang="en-US" altLang="ja-JP" sz="3200" b="1">
                <a:effectLst>
                  <a:outerShdw blurRad="38100" dist="38100" dir="2700000" algn="tl">
                    <a:srgbClr val="000080"/>
                  </a:outerShdw>
                </a:effectLst>
                <a:ea typeface="ＭＳ Ｐゴシック" panose="020B0600070205080204" pitchFamily="34" charset="-128"/>
              </a:rPr>
              <a:t> (32-33).</a:t>
            </a:r>
            <a:endParaRPr lang="en-US" altLang="en-US" sz="3200" b="1">
              <a:effectLst>
                <a:outerShdw blurRad="38100" dist="38100" dir="2700000" algn="tl">
                  <a:srgbClr val="000080"/>
                </a:outerShdw>
              </a:effectLst>
              <a:ea typeface="ＭＳ Ｐゴシック" panose="020B0600070205080204" pitchFamily="34" charset="-128"/>
            </a:endParaRPr>
          </a:p>
        </p:txBody>
      </p:sp>
      <p:sp>
        <p:nvSpPr>
          <p:cNvPr id="8" name="Title 1">
            <a:extLst>
              <a:ext uri="{FF2B5EF4-FFF2-40B4-BE49-F238E27FC236}">
                <a16:creationId xmlns:a16="http://schemas.microsoft.com/office/drawing/2014/main" id="{E6D3FDCB-085A-CC43-9592-406CD633F606}"/>
              </a:ext>
            </a:extLst>
          </p:cNvPr>
          <p:cNvSpPr txBox="1">
            <a:spLocks/>
          </p:cNvSpPr>
          <p:nvPr/>
        </p:nvSpPr>
        <p:spPr bwMode="auto">
          <a:xfrm>
            <a:off x="0" y="-152400"/>
            <a:ext cx="4800600" cy="3200400"/>
          </a:xfrm>
          <a:prstGeom prst="rect">
            <a:avLst/>
          </a:prstGeom>
          <a:noFill/>
          <a:ln w="9525">
            <a:noFill/>
            <a:miter lim="800000"/>
            <a:headEnd/>
            <a:tailEnd/>
          </a:ln>
          <a:effectLst/>
        </p:spPr>
        <p:txBody>
          <a:bodyPr anchor="ctr"/>
          <a:lstStyle>
            <a:lvl1pPr marL="536575" indent="-536575" eaLnBrk="0" hangingPunct="0">
              <a:defRPr sz="4400">
                <a:solidFill>
                  <a:schemeClr val="tx1"/>
                </a:solidFill>
                <a:latin typeface="Arial" charset="0"/>
                <a:ea typeface="ＭＳ Ｐゴシック" charset="0"/>
                <a:cs typeface="Arial" charset="0"/>
              </a:defRPr>
            </a:lvl1pPr>
            <a:lvl2pPr marL="37931725" indent="-37474525" eaLnBrk="0" hangingPunct="0">
              <a:defRPr sz="4400">
                <a:solidFill>
                  <a:schemeClr val="tx1"/>
                </a:solidFill>
                <a:latin typeface="Arial" charset="0"/>
                <a:ea typeface="Arial" charset="0"/>
                <a:cs typeface="Arial" charset="0"/>
              </a:defRPr>
            </a:lvl2pPr>
            <a:lvl3pPr eaLnBrk="0" hangingPunct="0">
              <a:defRPr sz="4400">
                <a:solidFill>
                  <a:schemeClr val="tx1"/>
                </a:solidFill>
                <a:latin typeface="Arial" charset="0"/>
                <a:ea typeface="Arial" charset="0"/>
                <a:cs typeface="Arial" charset="0"/>
              </a:defRPr>
            </a:lvl3pPr>
            <a:lvl4pPr eaLnBrk="0" hangingPunct="0">
              <a:defRPr sz="4400">
                <a:solidFill>
                  <a:schemeClr val="tx1"/>
                </a:solidFill>
                <a:latin typeface="Arial" charset="0"/>
                <a:ea typeface="Arial" charset="0"/>
                <a:cs typeface="Arial" charset="0"/>
              </a:defRPr>
            </a:lvl4pPr>
            <a:lvl5pPr eaLnBrk="0" hangingPunct="0">
              <a:defRPr sz="4400">
                <a:solidFill>
                  <a:schemeClr val="tx1"/>
                </a:solidFill>
                <a:latin typeface="Arial" charset="0"/>
                <a:ea typeface="Arial" charset="0"/>
                <a:cs typeface="Arial" charset="0"/>
              </a:defRPr>
            </a:lvl5pPr>
            <a:lvl6pPr marL="457200" eaLnBrk="0" fontAlgn="base" hangingPunct="0">
              <a:spcBef>
                <a:spcPct val="0"/>
              </a:spcBef>
              <a:spcAft>
                <a:spcPct val="0"/>
              </a:spcAft>
              <a:defRPr sz="4400">
                <a:solidFill>
                  <a:schemeClr val="tx1"/>
                </a:solidFill>
                <a:latin typeface="Arial" charset="0"/>
                <a:ea typeface="Arial" charset="0"/>
                <a:cs typeface="Arial" charset="0"/>
              </a:defRPr>
            </a:lvl6pPr>
            <a:lvl7pPr marL="914400" eaLnBrk="0" fontAlgn="base" hangingPunct="0">
              <a:spcBef>
                <a:spcPct val="0"/>
              </a:spcBef>
              <a:spcAft>
                <a:spcPct val="0"/>
              </a:spcAft>
              <a:defRPr sz="4400">
                <a:solidFill>
                  <a:schemeClr val="tx1"/>
                </a:solidFill>
                <a:latin typeface="Arial" charset="0"/>
                <a:ea typeface="Arial" charset="0"/>
                <a:cs typeface="Arial" charset="0"/>
              </a:defRPr>
            </a:lvl7pPr>
            <a:lvl8pPr marL="1371600" eaLnBrk="0" fontAlgn="base" hangingPunct="0">
              <a:spcBef>
                <a:spcPct val="0"/>
              </a:spcBef>
              <a:spcAft>
                <a:spcPct val="0"/>
              </a:spcAft>
              <a:defRPr sz="4400">
                <a:solidFill>
                  <a:schemeClr val="tx1"/>
                </a:solidFill>
                <a:latin typeface="Arial" charset="0"/>
                <a:ea typeface="Arial" charset="0"/>
                <a:cs typeface="Arial" charset="0"/>
              </a:defRPr>
            </a:lvl8pPr>
            <a:lvl9pPr marL="1828800" eaLnBrk="0" fontAlgn="base" hangingPunct="0">
              <a:spcBef>
                <a:spcPct val="0"/>
              </a:spcBef>
              <a:spcAft>
                <a:spcPct val="0"/>
              </a:spcAft>
              <a:defRPr sz="4400">
                <a:solidFill>
                  <a:schemeClr val="tx1"/>
                </a:solidFill>
                <a:latin typeface="Arial" charset="0"/>
                <a:ea typeface="Arial" charset="0"/>
                <a:cs typeface="Arial" charset="0"/>
              </a:defRPr>
            </a:lvl9pPr>
          </a:lstStyle>
          <a:p>
            <a:pPr>
              <a:buFont typeface="Arial" charset="0"/>
              <a:buChar char="•"/>
              <a:defRPr/>
            </a:pPr>
            <a:r>
              <a:rPr lang="en-US" sz="5400" b="1" baseline="30000">
                <a:solidFill>
                  <a:schemeClr val="tx2"/>
                </a:solidFill>
                <a:effectLst>
                  <a:outerShdw blurRad="38100" dist="38100" dir="2700000" algn="tl">
                    <a:srgbClr val="000080"/>
                  </a:outerShdw>
                </a:effectLst>
              </a:rPr>
              <a:t>No OT sight restored</a:t>
            </a:r>
          </a:p>
          <a:p>
            <a:pPr>
              <a:buFont typeface="Arial" charset="0"/>
              <a:buChar char="•"/>
              <a:defRPr/>
            </a:pPr>
            <a:r>
              <a:rPr lang="en-US" sz="5400" b="1" baseline="30000">
                <a:solidFill>
                  <a:schemeClr val="tx2"/>
                </a:solidFill>
                <a:effectLst>
                  <a:outerShdw blurRad="38100" dist="38100" dir="2700000" algn="tl">
                    <a:srgbClr val="000080"/>
                  </a:outerShdw>
                </a:effectLst>
              </a:rPr>
              <a:t>No disciples healed blindness</a:t>
            </a:r>
            <a:endParaRPr lang="en-US" sz="5400" b="1">
              <a:solidFill>
                <a:schemeClr val="tx2"/>
              </a:solidFill>
              <a:effectLst>
                <a:outerShdw blurRad="38100" dist="38100" dir="2700000" algn="tl">
                  <a:srgbClr val="000080"/>
                </a:outerShdw>
              </a:effectLst>
            </a:endParaRPr>
          </a:p>
        </p:txBody>
      </p:sp>
      <p:sp>
        <p:nvSpPr>
          <p:cNvPr id="9" name="Title 1">
            <a:extLst>
              <a:ext uri="{FF2B5EF4-FFF2-40B4-BE49-F238E27FC236}">
                <a16:creationId xmlns:a16="http://schemas.microsoft.com/office/drawing/2014/main" id="{85972934-A753-2246-9DAC-A926AE1774DD}"/>
              </a:ext>
            </a:extLst>
          </p:cNvPr>
          <p:cNvSpPr txBox="1">
            <a:spLocks/>
          </p:cNvSpPr>
          <p:nvPr/>
        </p:nvSpPr>
        <p:spPr bwMode="auto">
          <a:xfrm>
            <a:off x="0" y="3657600"/>
            <a:ext cx="4800600" cy="3200400"/>
          </a:xfrm>
          <a:prstGeom prst="rect">
            <a:avLst/>
          </a:prstGeom>
          <a:noFill/>
          <a:ln w="9525">
            <a:noFill/>
            <a:miter lim="800000"/>
            <a:headEnd/>
            <a:tailEnd/>
          </a:ln>
          <a:effectLst/>
        </p:spPr>
        <p:txBody>
          <a:bodyPr anchor="ctr"/>
          <a:lstStyle>
            <a:lvl1pPr marL="536575" indent="-536575" eaLnBrk="0" hangingPunct="0">
              <a:defRPr sz="4400">
                <a:solidFill>
                  <a:schemeClr val="tx1"/>
                </a:solidFill>
                <a:latin typeface="Arial" charset="0"/>
                <a:ea typeface="ＭＳ Ｐゴシック" charset="0"/>
                <a:cs typeface="Arial" charset="0"/>
              </a:defRPr>
            </a:lvl1pPr>
            <a:lvl2pPr marL="37931725" indent="-37474525" eaLnBrk="0" hangingPunct="0">
              <a:defRPr sz="4400">
                <a:solidFill>
                  <a:schemeClr val="tx1"/>
                </a:solidFill>
                <a:latin typeface="Arial" charset="0"/>
                <a:ea typeface="Arial" charset="0"/>
                <a:cs typeface="Arial" charset="0"/>
              </a:defRPr>
            </a:lvl2pPr>
            <a:lvl3pPr eaLnBrk="0" hangingPunct="0">
              <a:defRPr sz="4400">
                <a:solidFill>
                  <a:schemeClr val="tx1"/>
                </a:solidFill>
                <a:latin typeface="Arial" charset="0"/>
                <a:ea typeface="Arial" charset="0"/>
                <a:cs typeface="Arial" charset="0"/>
              </a:defRPr>
            </a:lvl3pPr>
            <a:lvl4pPr eaLnBrk="0" hangingPunct="0">
              <a:defRPr sz="4400">
                <a:solidFill>
                  <a:schemeClr val="tx1"/>
                </a:solidFill>
                <a:latin typeface="Arial" charset="0"/>
                <a:ea typeface="Arial" charset="0"/>
                <a:cs typeface="Arial" charset="0"/>
              </a:defRPr>
            </a:lvl4pPr>
            <a:lvl5pPr eaLnBrk="0" hangingPunct="0">
              <a:defRPr sz="4400">
                <a:solidFill>
                  <a:schemeClr val="tx1"/>
                </a:solidFill>
                <a:latin typeface="Arial" charset="0"/>
                <a:ea typeface="Arial" charset="0"/>
                <a:cs typeface="Arial" charset="0"/>
              </a:defRPr>
            </a:lvl5pPr>
            <a:lvl6pPr marL="457200" eaLnBrk="0" fontAlgn="base" hangingPunct="0">
              <a:spcBef>
                <a:spcPct val="0"/>
              </a:spcBef>
              <a:spcAft>
                <a:spcPct val="0"/>
              </a:spcAft>
              <a:defRPr sz="4400">
                <a:solidFill>
                  <a:schemeClr val="tx1"/>
                </a:solidFill>
                <a:latin typeface="Arial" charset="0"/>
                <a:ea typeface="Arial" charset="0"/>
                <a:cs typeface="Arial" charset="0"/>
              </a:defRPr>
            </a:lvl6pPr>
            <a:lvl7pPr marL="914400" eaLnBrk="0" fontAlgn="base" hangingPunct="0">
              <a:spcBef>
                <a:spcPct val="0"/>
              </a:spcBef>
              <a:spcAft>
                <a:spcPct val="0"/>
              </a:spcAft>
              <a:defRPr sz="4400">
                <a:solidFill>
                  <a:schemeClr val="tx1"/>
                </a:solidFill>
                <a:latin typeface="Arial" charset="0"/>
                <a:ea typeface="Arial" charset="0"/>
                <a:cs typeface="Arial" charset="0"/>
              </a:defRPr>
            </a:lvl7pPr>
            <a:lvl8pPr marL="1371600" eaLnBrk="0" fontAlgn="base" hangingPunct="0">
              <a:spcBef>
                <a:spcPct val="0"/>
              </a:spcBef>
              <a:spcAft>
                <a:spcPct val="0"/>
              </a:spcAft>
              <a:defRPr sz="4400">
                <a:solidFill>
                  <a:schemeClr val="tx1"/>
                </a:solidFill>
                <a:latin typeface="Arial" charset="0"/>
                <a:ea typeface="Arial" charset="0"/>
                <a:cs typeface="Arial" charset="0"/>
              </a:defRPr>
            </a:lvl8pPr>
            <a:lvl9pPr marL="1828800" eaLnBrk="0" fontAlgn="base" hangingPunct="0">
              <a:spcBef>
                <a:spcPct val="0"/>
              </a:spcBef>
              <a:spcAft>
                <a:spcPct val="0"/>
              </a:spcAft>
              <a:defRPr sz="4400">
                <a:solidFill>
                  <a:schemeClr val="tx1"/>
                </a:solidFill>
                <a:latin typeface="Arial" charset="0"/>
                <a:ea typeface="Arial" charset="0"/>
                <a:cs typeface="Arial" charset="0"/>
              </a:defRPr>
            </a:lvl9pPr>
          </a:lstStyle>
          <a:p>
            <a:pPr>
              <a:buFont typeface="Arial" charset="0"/>
              <a:buChar char="•"/>
              <a:defRPr/>
            </a:pPr>
            <a:r>
              <a:rPr lang="en-US" sz="5400" b="1" baseline="30000" dirty="0">
                <a:solidFill>
                  <a:schemeClr val="tx2"/>
                </a:solidFill>
                <a:effectLst>
                  <a:outerShdw blurRad="38100" dist="38100" dir="2700000" algn="tl">
                    <a:srgbClr val="000080"/>
                  </a:outerShdw>
                </a:effectLst>
              </a:rPr>
              <a:t>Healing blindness was Christ</a:t>
            </a:r>
            <a:r>
              <a:rPr lang="fr-FR" altLang="ja-JP" sz="5400" b="1" baseline="30000" dirty="0">
                <a:solidFill>
                  <a:schemeClr val="tx2"/>
                </a:solidFill>
                <a:effectLst>
                  <a:outerShdw blurRad="38100" dist="38100" dir="2700000" algn="tl">
                    <a:srgbClr val="000080"/>
                  </a:outerShdw>
                </a:effectLst>
              </a:rPr>
              <a:t>'</a:t>
            </a:r>
            <a:r>
              <a:rPr lang="en-US" sz="5400" b="1" baseline="30000" dirty="0">
                <a:solidFill>
                  <a:schemeClr val="tx2"/>
                </a:solidFill>
                <a:effectLst>
                  <a:outerShdw blurRad="38100" dist="38100" dir="2700000" algn="tl">
                    <a:srgbClr val="000080"/>
                  </a:outerShdw>
                </a:effectLst>
              </a:rPr>
              <a:t>s most common miracle!</a:t>
            </a:r>
          </a:p>
          <a:p>
            <a:pPr>
              <a:buFont typeface="Arial" charset="0"/>
              <a:buChar char="•"/>
              <a:defRPr/>
            </a:pPr>
            <a:r>
              <a:rPr lang="en-US" sz="5400" b="1" baseline="30000" dirty="0">
                <a:solidFill>
                  <a:schemeClr val="tx2"/>
                </a:solidFill>
                <a:effectLst>
                  <a:outerShdw blurRad="38100" dist="38100" dir="2700000" algn="tl">
                    <a:srgbClr val="000080"/>
                  </a:outerShdw>
                </a:effectLst>
              </a:rPr>
              <a:t>Evidence of being Messiah</a:t>
            </a:r>
            <a:endParaRPr lang="en-US" sz="5400" b="1" dirty="0">
              <a:solidFill>
                <a:schemeClr val="tx2"/>
              </a:solidFill>
              <a:effectLst>
                <a:outerShdw blurRad="38100" dist="38100" dir="2700000" algn="tl">
                  <a:srgbClr val="00008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2" descr="Julianne_Moore_in_Blindness_Wallpaper_1_800.jpg">
            <a:extLst>
              <a:ext uri="{FF2B5EF4-FFF2-40B4-BE49-F238E27FC236}">
                <a16:creationId xmlns:a16="http://schemas.microsoft.com/office/drawing/2014/main" id="{C287E90C-4063-7847-A7D8-BC75ED129FEC}"/>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8" name="Title 1">
            <a:extLst>
              <a:ext uri="{FF2B5EF4-FFF2-40B4-BE49-F238E27FC236}">
                <a16:creationId xmlns:a16="http://schemas.microsoft.com/office/drawing/2014/main" id="{1246EA20-3BC7-C342-8BF8-4707F7EE88BE}"/>
              </a:ext>
            </a:extLst>
          </p:cNvPr>
          <p:cNvSpPr>
            <a:spLocks noGrp="1"/>
          </p:cNvSpPr>
          <p:nvPr>
            <p:ph type="title"/>
          </p:nvPr>
        </p:nvSpPr>
        <p:spPr>
          <a:xfrm>
            <a:off x="0" y="0"/>
            <a:ext cx="9144000" cy="2133600"/>
          </a:xfrm>
        </p:spPr>
        <p:txBody>
          <a:bodyPr/>
          <a:lstStyle/>
          <a:p>
            <a:pPr marL="715963" indent="-715963" algn="l" eaLnBrk="1" hangingPunct="1"/>
            <a:r>
              <a:rPr lang="en-US" altLang="en-US" b="1">
                <a:solidFill>
                  <a:srgbClr val="000005"/>
                </a:solidFill>
                <a:effectLst/>
                <a:ea typeface="ＭＳ Ｐゴシック" panose="020B0600070205080204" pitchFamily="34" charset="-128"/>
              </a:rPr>
              <a:t>B.	Does seeing evidence for Jesus help you gain or lose spiritual insight?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5341DD8C-3583-4447-9B74-2F3F98DA92E7}"/>
              </a:ext>
            </a:extLst>
          </p:cNvPr>
          <p:cNvSpPr>
            <a:spLocks noGrp="1"/>
          </p:cNvSpPr>
          <p:nvPr>
            <p:ph type="title"/>
          </p:nvPr>
        </p:nvSpPr>
        <p:spPr/>
        <p:txBody>
          <a:bodyPr/>
          <a:lstStyle/>
          <a:p>
            <a:pPr eaLnBrk="1" hangingPunct="1"/>
            <a:r>
              <a:rPr lang="en-US" altLang="en-US">
                <a:solidFill>
                  <a:srgbClr val="000005"/>
                </a:solidFill>
                <a:effectLst/>
                <a:ea typeface="ＭＳ Ｐゴシック" panose="020B0600070205080204" pitchFamily="34" charset="-128"/>
              </a:rPr>
              <a:t>Humility</a:t>
            </a:r>
          </a:p>
        </p:txBody>
      </p:sp>
      <p:pic>
        <p:nvPicPr>
          <p:cNvPr id="87042" name="Picture 3" descr="humility.jpg">
            <a:extLst>
              <a:ext uri="{FF2B5EF4-FFF2-40B4-BE49-F238E27FC236}">
                <a16:creationId xmlns:a16="http://schemas.microsoft.com/office/drawing/2014/main" id="{8118D69F-2CD4-6D40-97CF-E312F54F818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28600" y="0"/>
            <a:ext cx="86106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a:extLst>
              <a:ext uri="{FF2B5EF4-FFF2-40B4-BE49-F238E27FC236}">
                <a16:creationId xmlns:a16="http://schemas.microsoft.com/office/drawing/2014/main" id="{63D6100F-8FF9-B74C-8F45-A9797099C822}"/>
              </a:ext>
            </a:extLst>
          </p:cNvPr>
          <p:cNvSpPr>
            <a:spLocks noGrp="1"/>
          </p:cNvSpPr>
          <p:nvPr>
            <p:ph type="title"/>
          </p:nvPr>
        </p:nvSpPr>
        <p:spPr>
          <a:xfrm>
            <a:off x="0" y="0"/>
            <a:ext cx="9144000" cy="533400"/>
          </a:xfrm>
        </p:spPr>
        <p:txBody>
          <a:bodyPr/>
          <a:lstStyle/>
          <a:p>
            <a:r>
              <a:rPr lang="en-US" altLang="en-US" sz="3200">
                <a:solidFill>
                  <a:srgbClr val="FFFF00"/>
                </a:solidFill>
                <a:latin typeface="Arial" panose="020B0604020202020204" pitchFamily="34" charset="0"/>
                <a:ea typeface="ＭＳ Ｐゴシック" panose="020B0600070205080204" pitchFamily="34" charset="-128"/>
                <a:cs typeface="Arial" panose="020B0604020202020204" pitchFamily="34" charset="0"/>
              </a:rPr>
              <a:t>Did life originate as an accident?</a:t>
            </a:r>
          </a:p>
        </p:txBody>
      </p:sp>
      <p:sp>
        <p:nvSpPr>
          <p:cNvPr id="4" name="Content Placeholder 2">
            <a:extLst>
              <a:ext uri="{FF2B5EF4-FFF2-40B4-BE49-F238E27FC236}">
                <a16:creationId xmlns:a16="http://schemas.microsoft.com/office/drawing/2014/main" id="{121E5535-CB28-7746-A1EB-B4BA8A977252}"/>
              </a:ext>
            </a:extLst>
          </p:cNvPr>
          <p:cNvSpPr txBox="1">
            <a:spLocks/>
          </p:cNvSpPr>
          <p:nvPr/>
        </p:nvSpPr>
        <p:spPr bwMode="auto">
          <a:xfrm>
            <a:off x="228600" y="609600"/>
            <a:ext cx="6096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spcBef>
                <a:spcPct val="20000"/>
              </a:spcBef>
            </a:pPr>
            <a:r>
              <a:rPr lang="ja-JP" altLang="en-US" sz="2400" b="1">
                <a:solidFill>
                  <a:srgbClr val="FFFFFF"/>
                </a:solidFill>
              </a:rPr>
              <a:t>“</a:t>
            </a:r>
            <a:r>
              <a:rPr lang="en-US" altLang="ja-JP" sz="2400" b="1">
                <a:solidFill>
                  <a:srgbClr val="FFFFFF"/>
                </a:solidFill>
              </a:rPr>
              <a:t>There are only two possible explanations as to how life arose: Spontaneous generation arising to evolution or a supernatural creative act of God…. There is no other possibility. Spontaneous generation was scientifically disproved 120 years ago by Louis Pasteur and others, but that just leaves us with only one other possibility… that life came as an act of supernatural creation by God, but I can</a:t>
            </a:r>
            <a:r>
              <a:rPr lang="fr-FR" altLang="ja-JP" sz="2400" b="1">
                <a:solidFill>
                  <a:srgbClr val="FFFFFF"/>
                </a:solidFill>
              </a:rPr>
              <a:t>'</a:t>
            </a:r>
            <a:r>
              <a:rPr lang="en-US" altLang="ja-JP" sz="2400" b="1">
                <a:solidFill>
                  <a:srgbClr val="FFFFFF"/>
                </a:solidFill>
              </a:rPr>
              <a:t>t accept that philosophy because I do not want to believe in God.  Therefore, I choose to believe that which I know is scientifically impossible, spontaneous generation leading to evolution.</a:t>
            </a:r>
            <a:r>
              <a:rPr lang="ja-JP" altLang="en-US" sz="2400" b="1">
                <a:solidFill>
                  <a:srgbClr val="FFFFFF"/>
                </a:solidFill>
              </a:rPr>
              <a:t>”</a:t>
            </a:r>
            <a:endParaRPr lang="en-US" altLang="en-US" sz="2400" b="1">
              <a:solidFill>
                <a:srgbClr val="FFFFFF"/>
              </a:solidFill>
            </a:endParaRPr>
          </a:p>
        </p:txBody>
      </p:sp>
      <p:sp>
        <p:nvSpPr>
          <p:cNvPr id="88067" name="Content Placeholder 2">
            <a:extLst>
              <a:ext uri="{FF2B5EF4-FFF2-40B4-BE49-F238E27FC236}">
                <a16:creationId xmlns:a16="http://schemas.microsoft.com/office/drawing/2014/main" id="{B2662ED3-AF9E-A640-9E81-AFC8C71CC152}"/>
              </a:ext>
            </a:extLst>
          </p:cNvPr>
          <p:cNvSpPr txBox="1">
            <a:spLocks/>
          </p:cNvSpPr>
          <p:nvPr/>
        </p:nvSpPr>
        <p:spPr bwMode="auto">
          <a:xfrm>
            <a:off x="5867400" y="5105400"/>
            <a:ext cx="3429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a:spcBef>
                <a:spcPct val="20000"/>
              </a:spcBef>
            </a:pPr>
            <a:r>
              <a:rPr lang="en-US" altLang="en-US" sz="1800">
                <a:solidFill>
                  <a:srgbClr val="FFFFFF"/>
                </a:solidFill>
              </a:rPr>
              <a:t>Dr. George Wald</a:t>
            </a:r>
          </a:p>
          <a:p>
            <a:pPr algn="ctr">
              <a:spcBef>
                <a:spcPct val="20000"/>
              </a:spcBef>
            </a:pPr>
            <a:r>
              <a:rPr lang="en-US" altLang="en-US" sz="1800">
                <a:solidFill>
                  <a:srgbClr val="FFFFFF"/>
                </a:solidFill>
              </a:rPr>
              <a:t>Professor Emeritus of Biology, Harvard</a:t>
            </a:r>
          </a:p>
          <a:p>
            <a:pPr algn="ctr">
              <a:spcBef>
                <a:spcPct val="20000"/>
              </a:spcBef>
            </a:pPr>
            <a:r>
              <a:rPr lang="en-US" altLang="en-US" sz="1800">
                <a:solidFill>
                  <a:srgbClr val="FFFFFF"/>
                </a:solidFill>
              </a:rPr>
              <a:t>Nobel Prize winner in Biology, 1971</a:t>
            </a:r>
          </a:p>
        </p:txBody>
      </p:sp>
      <p:pic>
        <p:nvPicPr>
          <p:cNvPr id="88068" name="Picture 6" descr="wald.jpg">
            <a:extLst>
              <a:ext uri="{FF2B5EF4-FFF2-40B4-BE49-F238E27FC236}">
                <a16:creationId xmlns:a16="http://schemas.microsoft.com/office/drawing/2014/main" id="{F123C695-D0E7-334C-B7AF-D89FBC5571B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419850" y="1219200"/>
            <a:ext cx="2476500"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fotolia_3995826_XS.jpg">
            <a:extLst>
              <a:ext uri="{FF2B5EF4-FFF2-40B4-BE49-F238E27FC236}">
                <a16:creationId xmlns:a16="http://schemas.microsoft.com/office/drawing/2014/main" id="{B5042D29-276A-834C-8248-2C6ECDF784B7}"/>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4D0B9E6-00AB-C747-80F2-C762AB2716F5}"/>
              </a:ext>
            </a:extLst>
          </p:cNvPr>
          <p:cNvSpPr>
            <a:spLocks noGrp="1"/>
          </p:cNvSpPr>
          <p:nvPr>
            <p:ph type="title"/>
          </p:nvPr>
        </p:nvSpPr>
        <p:spPr>
          <a:xfrm>
            <a:off x="2362200" y="0"/>
            <a:ext cx="6781800" cy="2057400"/>
          </a:xfrm>
        </p:spPr>
        <p:txBody>
          <a:bodyPr/>
          <a:lstStyle/>
          <a:p>
            <a:pPr marL="715963" indent="-715963" algn="l" eaLnBrk="1" hangingPunct="1">
              <a:defRPr/>
            </a:pPr>
            <a:r>
              <a:rPr lang="en-US" sz="5400" b="1" dirty="0">
                <a:solidFill>
                  <a:schemeClr val="tx1"/>
                </a:solidFill>
              </a:rPr>
              <a:t>I.	</a:t>
            </a:r>
            <a:r>
              <a:rPr lang="en-US" sz="5400" b="1" dirty="0"/>
              <a:t>Jesus makes the </a:t>
            </a:r>
            <a:r>
              <a:rPr lang="en-US" sz="5400" b="1" dirty="0">
                <a:solidFill>
                  <a:srgbClr val="FFFF00"/>
                </a:solidFill>
              </a:rPr>
              <a:t>blind see</a:t>
            </a:r>
            <a:r>
              <a:rPr lang="en-US" sz="5400" b="1" dirty="0"/>
              <a:t>.</a:t>
            </a:r>
            <a:endParaRPr lang="en-US" sz="5400" b="1"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68BE-1B10-EA4C-90D1-176D4D882A20}"/>
              </a:ext>
            </a:extLst>
          </p:cNvPr>
          <p:cNvSpPr>
            <a:spLocks noGrp="1"/>
          </p:cNvSpPr>
          <p:nvPr>
            <p:ph type="title"/>
          </p:nvPr>
        </p:nvSpPr>
        <p:spPr>
          <a:xfrm>
            <a:off x="0" y="0"/>
            <a:ext cx="9144000" cy="1600200"/>
          </a:xfrm>
        </p:spPr>
        <p:txBody>
          <a:bodyPr/>
          <a:lstStyle/>
          <a:p>
            <a:pPr eaLnBrk="1" hangingPunct="1">
              <a:defRPr/>
            </a:pPr>
            <a:r>
              <a:rPr lang="en-US" b="1" dirty="0">
                <a:solidFill>
                  <a:schemeClr val="tx1"/>
                </a:solidFill>
              </a:rPr>
              <a:t>II. </a:t>
            </a:r>
            <a:r>
              <a:rPr lang="en-US" b="1" dirty="0"/>
              <a:t>Jesus </a:t>
            </a:r>
            <a:r>
              <a:rPr lang="en-US" b="1" dirty="0">
                <a:solidFill>
                  <a:srgbClr val="FFFF00"/>
                </a:solidFill>
              </a:rPr>
              <a:t>changes </a:t>
            </a:r>
            <a:r>
              <a:rPr lang="en-US" b="1" dirty="0"/>
              <a:t>people</a:t>
            </a:r>
            <a:r>
              <a:rPr lang="fr-FR" altLang="ja-JP" b="1" dirty="0"/>
              <a:t>'</a:t>
            </a:r>
            <a:r>
              <a:rPr lang="en-US" b="1" dirty="0"/>
              <a:t>s </a:t>
            </a:r>
            <a:r>
              <a:rPr lang="en-US" b="1" dirty="0">
                <a:solidFill>
                  <a:srgbClr val="FFFF00"/>
                </a:solidFill>
              </a:rPr>
              <a:t>lives </a:t>
            </a:r>
            <a:r>
              <a:rPr lang="en-US" b="1" dirty="0"/>
              <a:t>(8-34).</a:t>
            </a:r>
            <a:endParaRPr lang="en-US" b="1" dirty="0">
              <a:solidFill>
                <a:schemeClr val="tx1"/>
              </a:solidFill>
            </a:endParaRPr>
          </a:p>
        </p:txBody>
      </p:sp>
      <p:pic>
        <p:nvPicPr>
          <p:cNvPr id="91138" name="Picture 2" descr="spirituality.jpg">
            <a:extLst>
              <a:ext uri="{FF2B5EF4-FFF2-40B4-BE49-F238E27FC236}">
                <a16:creationId xmlns:a16="http://schemas.microsoft.com/office/drawing/2014/main" id="{DD76C6F0-D33A-1E45-A705-90456D05589E}"/>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6050" y="1620838"/>
            <a:ext cx="9366250" cy="53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8618-7FD2-B14B-B5B4-82B347806C80}"/>
              </a:ext>
            </a:extLst>
          </p:cNvPr>
          <p:cNvSpPr>
            <a:spLocks noGrp="1"/>
          </p:cNvSpPr>
          <p:nvPr>
            <p:ph type="title"/>
          </p:nvPr>
        </p:nvSpPr>
        <p:spPr/>
        <p:txBody>
          <a:bodyPr/>
          <a:lstStyle/>
          <a:p>
            <a:pPr eaLnBrk="1" hangingPunct="1"/>
            <a:r>
              <a:rPr lang="en-US" altLang="en-US">
                <a:effectLst>
                  <a:outerShdw blurRad="38100" dist="38100" dir="2700000" algn="tl">
                    <a:srgbClr val="000080"/>
                  </a:outerShdw>
                </a:effectLst>
                <a:ea typeface="ＭＳ Ｐゴシック" panose="020B0600070205080204" pitchFamily="34" charset="-128"/>
              </a:rPr>
              <a:t>Bob Edens</a:t>
            </a:r>
          </a:p>
        </p:txBody>
      </p:sp>
      <p:pic>
        <p:nvPicPr>
          <p:cNvPr id="53250" name="Picture 5" descr="bob edens.jpg">
            <a:extLst>
              <a:ext uri="{FF2B5EF4-FFF2-40B4-BE49-F238E27FC236}">
                <a16:creationId xmlns:a16="http://schemas.microsoft.com/office/drawing/2014/main" id="{B966E934-A3BC-ED4F-B075-61FBE342071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514600" y="1524000"/>
            <a:ext cx="4148138" cy="441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877BC-0D88-6F4B-BA9F-C987DF5F8773}"/>
              </a:ext>
            </a:extLst>
          </p:cNvPr>
          <p:cNvSpPr>
            <a:spLocks noGrp="1"/>
          </p:cNvSpPr>
          <p:nvPr>
            <p:ph type="title"/>
          </p:nvPr>
        </p:nvSpPr>
        <p:spPr>
          <a:xfrm>
            <a:off x="0" y="0"/>
            <a:ext cx="7239000" cy="1828800"/>
          </a:xfrm>
        </p:spPr>
        <p:txBody>
          <a:bodyPr/>
          <a:lstStyle/>
          <a:p>
            <a:pPr marL="715963" indent="-715963" algn="l" eaLnBrk="1" hangingPunct="1"/>
            <a:r>
              <a:rPr lang="en-US" altLang="en-US" b="1" dirty="0">
                <a:solidFill>
                  <a:schemeClr val="tx1"/>
                </a:solidFill>
                <a:ea typeface="ＭＳ Ｐゴシック" panose="020B0600070205080204" pitchFamily="34" charset="-128"/>
              </a:rPr>
              <a:t>III. Jesus deserves </a:t>
            </a:r>
            <a:r>
              <a:rPr lang="en-US" altLang="en-US" b="1" dirty="0">
                <a:solidFill>
                  <a:srgbClr val="FFFF00"/>
                </a:solidFill>
                <a:ea typeface="ＭＳ Ｐゴシック" panose="020B0600070205080204" pitchFamily="34" charset="-128"/>
              </a:rPr>
              <a:t>worship </a:t>
            </a:r>
            <a:r>
              <a:rPr lang="en-US" altLang="en-US" b="1" dirty="0">
                <a:solidFill>
                  <a:schemeClr val="tx1"/>
                </a:solidFill>
                <a:ea typeface="ＭＳ Ｐゴシック" panose="020B0600070205080204" pitchFamily="34" charset="-128"/>
              </a:rPr>
              <a:t>as </a:t>
            </a:r>
            <a:r>
              <a:rPr lang="en-US" altLang="en-US" b="1" dirty="0">
                <a:solidFill>
                  <a:srgbClr val="FFFF00"/>
                </a:solidFill>
                <a:ea typeface="ＭＳ Ｐゴシック" panose="020B0600070205080204" pitchFamily="34" charset="-128"/>
              </a:rPr>
              <a:t>God </a:t>
            </a:r>
            <a:r>
              <a:rPr lang="en-US" altLang="en-US" b="1" dirty="0">
                <a:solidFill>
                  <a:schemeClr val="tx1"/>
                </a:solidFill>
                <a:ea typeface="ＭＳ Ｐゴシック" panose="020B0600070205080204" pitchFamily="34" charset="-128"/>
              </a:rPr>
              <a:t>(35-41). </a:t>
            </a:r>
          </a:p>
        </p:txBody>
      </p:sp>
      <p:pic>
        <p:nvPicPr>
          <p:cNvPr id="92162" name="Picture 2" descr="JESUSisGOD White Red Plasma.jpg">
            <a:extLst>
              <a:ext uri="{FF2B5EF4-FFF2-40B4-BE49-F238E27FC236}">
                <a16:creationId xmlns:a16="http://schemas.microsoft.com/office/drawing/2014/main" id="{C85E31A7-12B7-6F42-9043-F5B8CB67DA5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177088" y="152400"/>
            <a:ext cx="1814512"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3" name="Picture 3" descr="salvation.128155724_std.jpg">
            <a:extLst>
              <a:ext uri="{FF2B5EF4-FFF2-40B4-BE49-F238E27FC236}">
                <a16:creationId xmlns:a16="http://schemas.microsoft.com/office/drawing/2014/main" id="{6509EE13-2218-624B-93B5-AC368F24A9F8}"/>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47800" y="2133600"/>
            <a:ext cx="6400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descr="John 9.28 Other Pharisee.jpg">
            <a:extLst>
              <a:ext uri="{FF2B5EF4-FFF2-40B4-BE49-F238E27FC236}">
                <a16:creationId xmlns:a16="http://schemas.microsoft.com/office/drawing/2014/main" id="{30C6AEDF-BD56-6A47-B5F8-F4482BE21C84}"/>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81600" y="838200"/>
            <a:ext cx="396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6" name="Picture 5" descr="John 9.34 Stood Up to Pharisees.jpg">
            <a:extLst>
              <a:ext uri="{FF2B5EF4-FFF2-40B4-BE49-F238E27FC236}">
                <a16:creationId xmlns:a16="http://schemas.microsoft.com/office/drawing/2014/main" id="{5828EAF7-9BB3-4D4D-A0C9-FFD513194264}"/>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73125"/>
            <a:ext cx="38862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Right Arrow Callout 6">
            <a:extLst>
              <a:ext uri="{FF2B5EF4-FFF2-40B4-BE49-F238E27FC236}">
                <a16:creationId xmlns:a16="http://schemas.microsoft.com/office/drawing/2014/main" id="{25F7FAC9-DFF7-104E-975A-B578B1942CB2}"/>
              </a:ext>
            </a:extLst>
          </p:cNvPr>
          <p:cNvSpPr>
            <a:spLocks noChangeArrowheads="1"/>
          </p:cNvSpPr>
          <p:nvPr/>
        </p:nvSpPr>
        <p:spPr bwMode="auto">
          <a:xfrm>
            <a:off x="2057400" y="1600200"/>
            <a:ext cx="4953000" cy="2438400"/>
          </a:xfrm>
          <a:prstGeom prst="leftRightArrowCallout">
            <a:avLst>
              <a:gd name="adj1" fmla="val 25000"/>
              <a:gd name="adj2" fmla="val 25000"/>
              <a:gd name="adj3" fmla="val 15968"/>
              <a:gd name="adj4" fmla="val 77407"/>
            </a:avLst>
          </a:prstGeom>
          <a:solidFill>
            <a:srgbClr val="371F5E"/>
          </a:solidFill>
          <a:ln w="9525">
            <a:solidFill>
              <a:srgbClr val="2D61FE"/>
            </a:solidFill>
            <a:miter lim="800000"/>
            <a:headEnd/>
            <a:tailEnd/>
          </a:ln>
          <a:effectLst>
            <a:outerShdw blurRad="40000" dist="23000" dir="5400000" rotWithShape="0">
              <a:srgbClr val="808080">
                <a:alpha val="34999"/>
              </a:srgbClr>
            </a:outerShdw>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2" name="Title 1">
            <a:extLst>
              <a:ext uri="{FF2B5EF4-FFF2-40B4-BE49-F238E27FC236}">
                <a16:creationId xmlns:a16="http://schemas.microsoft.com/office/drawing/2014/main" id="{7E65F6CC-B052-8340-9888-DE8ACD712B4A}"/>
              </a:ext>
            </a:extLst>
          </p:cNvPr>
          <p:cNvSpPr>
            <a:spLocks noGrp="1"/>
          </p:cNvSpPr>
          <p:nvPr>
            <p:ph type="title"/>
          </p:nvPr>
        </p:nvSpPr>
        <p:spPr>
          <a:xfrm>
            <a:off x="2552700" y="2133600"/>
            <a:ext cx="4038600" cy="12192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Opposite Responses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C79C-73D2-E844-9AE5-D17796AA8E17}"/>
              </a:ext>
            </a:extLst>
          </p:cNvPr>
          <p:cNvSpPr>
            <a:spLocks noGrp="1"/>
          </p:cNvSpPr>
          <p:nvPr>
            <p:ph type="title"/>
          </p:nvPr>
        </p:nvSpPr>
        <p:spPr>
          <a:xfrm>
            <a:off x="0" y="228600"/>
            <a:ext cx="9144000" cy="11430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The former blind man confesses Jesus as God (35-38).</a:t>
            </a:r>
          </a:p>
        </p:txBody>
      </p:sp>
      <p:pic>
        <p:nvPicPr>
          <p:cNvPr id="94210" name="Picture 2" descr="John 9.38 I believe, Lord.jpg">
            <a:extLst>
              <a:ext uri="{FF2B5EF4-FFF2-40B4-BE49-F238E27FC236}">
                <a16:creationId xmlns:a16="http://schemas.microsoft.com/office/drawing/2014/main" id="{9D9014AE-8BB2-374F-9955-89C94A51A23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27200"/>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980A2-99F9-204B-8DEB-0B845A34A4F1}"/>
              </a:ext>
            </a:extLst>
          </p:cNvPr>
          <p:cNvSpPr>
            <a:spLocks noGrp="1"/>
          </p:cNvSpPr>
          <p:nvPr>
            <p:ph type="title"/>
          </p:nvPr>
        </p:nvSpPr>
        <p:spPr>
          <a:xfrm>
            <a:off x="0" y="228600"/>
            <a:ext cx="9144000" cy="11430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Jesus condemns the Pharisees for rejecting him as God (39-41).</a:t>
            </a:r>
          </a:p>
        </p:txBody>
      </p:sp>
      <p:pic>
        <p:nvPicPr>
          <p:cNvPr id="95234" name="Picture 3" descr="John 9.41 You ARE blind.jpg">
            <a:extLst>
              <a:ext uri="{FF2B5EF4-FFF2-40B4-BE49-F238E27FC236}">
                <a16:creationId xmlns:a16="http://schemas.microsoft.com/office/drawing/2014/main" id="{DA95F793-851A-0349-98DD-AAFA008C49BD}"/>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749425"/>
            <a:ext cx="9144000" cy="510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2" descr="John 9.40 Are you saying we are blind?.jpg">
            <a:extLst>
              <a:ext uri="{FF2B5EF4-FFF2-40B4-BE49-F238E27FC236}">
                <a16:creationId xmlns:a16="http://schemas.microsoft.com/office/drawing/2014/main" id="{B20C149E-A0D1-554E-9312-2FEA4D9E511E}"/>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2075"/>
            <a:ext cx="9144000" cy="676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9477AFCF-7F3A-784B-8F47-37AF549BBE9B}"/>
              </a:ext>
            </a:extLst>
          </p:cNvPr>
          <p:cNvSpPr txBox="1">
            <a:spLocks/>
          </p:cNvSpPr>
          <p:nvPr/>
        </p:nvSpPr>
        <p:spPr bwMode="auto">
          <a:xfrm>
            <a:off x="304800" y="304800"/>
            <a:ext cx="8610600" cy="6248400"/>
          </a:xfrm>
          <a:prstGeom prst="rect">
            <a:avLst/>
          </a:prstGeom>
          <a:solidFill>
            <a:srgbClr val="000005">
              <a:alpha val="42000"/>
            </a:srgbClr>
          </a:solid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r>
              <a:rPr lang="en-US" altLang="en-US" sz="3200" b="1" baseline="30000">
                <a:solidFill>
                  <a:schemeClr val="tx2"/>
                </a:solidFill>
                <a:effectLst>
                  <a:outerShdw blurRad="38100" dist="38100" dir="2700000" algn="tl">
                    <a:srgbClr val="000080"/>
                  </a:outerShdw>
                </a:effectLst>
              </a:rPr>
              <a:t>39 </a:t>
            </a:r>
            <a:r>
              <a:rPr lang="en-US" altLang="en-US" sz="3200" b="1">
                <a:solidFill>
                  <a:schemeClr val="tx2"/>
                </a:solidFill>
                <a:effectLst>
                  <a:outerShdw blurRad="38100" dist="38100" dir="2700000" algn="tl">
                    <a:srgbClr val="000080"/>
                  </a:outerShdw>
                </a:effectLst>
              </a:rPr>
              <a:t>Then Jesus told him, </a:t>
            </a:r>
            <a:r>
              <a:rPr lang="ja-JP" altLang="en-US" sz="3200" b="1">
                <a:solidFill>
                  <a:schemeClr val="tx2"/>
                </a:solidFill>
                <a:effectLst>
                  <a:outerShdw blurRad="38100" dist="38100" dir="2700000" algn="tl">
                    <a:srgbClr val="000080"/>
                  </a:outerShdw>
                </a:effectLst>
              </a:rPr>
              <a:t>“</a:t>
            </a:r>
            <a:r>
              <a:rPr lang="en-US" altLang="ja-JP" sz="3200" b="1">
                <a:solidFill>
                  <a:schemeClr val="tx2"/>
                </a:solidFill>
                <a:effectLst>
                  <a:outerShdw blurRad="38100" dist="38100" dir="2700000" algn="tl">
                    <a:srgbClr val="000080"/>
                  </a:outerShdw>
                </a:effectLst>
              </a:rPr>
              <a:t>I entered this world to render judgment—to give sight to the blind and to show those who think they see (Greek: </a:t>
            </a:r>
            <a:r>
              <a:rPr lang="ja-JP" altLang="en-US" sz="3200" b="1">
                <a:solidFill>
                  <a:schemeClr val="tx2"/>
                </a:solidFill>
                <a:effectLst>
                  <a:outerShdw blurRad="38100" dist="38100" dir="2700000" algn="tl">
                    <a:srgbClr val="000080"/>
                  </a:outerShdw>
                </a:effectLst>
              </a:rPr>
              <a:t>“</a:t>
            </a:r>
            <a:r>
              <a:rPr lang="en-US" altLang="ja-JP" sz="3200" b="1">
                <a:solidFill>
                  <a:schemeClr val="tx2"/>
                </a:solidFill>
                <a:effectLst>
                  <a:outerShdw blurRad="38100" dist="38100" dir="2700000" algn="tl">
                    <a:srgbClr val="000080"/>
                  </a:outerShdw>
                </a:effectLst>
              </a:rPr>
              <a:t>those who see</a:t>
            </a:r>
            <a:r>
              <a:rPr lang="ja-JP" altLang="en-US" sz="3200" b="1">
                <a:solidFill>
                  <a:schemeClr val="tx2"/>
                </a:solidFill>
                <a:effectLst>
                  <a:outerShdw blurRad="38100" dist="38100" dir="2700000" algn="tl">
                    <a:srgbClr val="000080"/>
                  </a:outerShdw>
                </a:effectLst>
              </a:rPr>
              <a:t>”</a:t>
            </a:r>
            <a:r>
              <a:rPr lang="en-US" altLang="ja-JP" sz="3200" b="1">
                <a:solidFill>
                  <a:schemeClr val="tx2"/>
                </a:solidFill>
                <a:effectLst>
                  <a:outerShdw blurRad="38100" dist="38100" dir="2700000" algn="tl">
                    <a:srgbClr val="000080"/>
                  </a:outerShdw>
                </a:effectLst>
              </a:rPr>
              <a:t>) that they are blind.</a:t>
            </a:r>
            <a:r>
              <a:rPr lang="ja-JP" altLang="en-US" sz="3200" b="1">
                <a:solidFill>
                  <a:schemeClr val="tx2"/>
                </a:solidFill>
                <a:effectLst>
                  <a:outerShdw blurRad="38100" dist="38100" dir="2700000" algn="tl">
                    <a:srgbClr val="000080"/>
                  </a:outerShdw>
                </a:effectLst>
              </a:rPr>
              <a:t>”</a:t>
            </a:r>
            <a:br>
              <a:rPr lang="en-US" altLang="ja-JP" sz="3200" b="1">
                <a:solidFill>
                  <a:schemeClr val="tx2"/>
                </a:solidFill>
                <a:effectLst>
                  <a:outerShdw blurRad="38100" dist="38100" dir="2700000" algn="tl">
                    <a:srgbClr val="000080"/>
                  </a:outerShdw>
                </a:effectLst>
              </a:rPr>
            </a:br>
            <a:r>
              <a:rPr lang="en-US" altLang="ja-JP" sz="3200" b="1" baseline="30000">
                <a:solidFill>
                  <a:schemeClr val="tx2"/>
                </a:solidFill>
                <a:effectLst>
                  <a:outerShdw blurRad="38100" dist="38100" dir="2700000" algn="tl">
                    <a:srgbClr val="000080"/>
                  </a:outerShdw>
                </a:effectLst>
              </a:rPr>
              <a:t>40 </a:t>
            </a:r>
            <a:r>
              <a:rPr lang="en-US" altLang="ja-JP" sz="3200" b="1">
                <a:solidFill>
                  <a:schemeClr val="tx2"/>
                </a:solidFill>
                <a:effectLst>
                  <a:outerShdw blurRad="38100" dist="38100" dir="2700000" algn="tl">
                    <a:srgbClr val="000080"/>
                  </a:outerShdw>
                </a:effectLst>
              </a:rPr>
              <a:t>Some Pharisees who were standing nearby heard him and asked, </a:t>
            </a:r>
            <a:r>
              <a:rPr lang="ja-JP" altLang="en-US" sz="3200" b="1">
                <a:solidFill>
                  <a:schemeClr val="tx2"/>
                </a:solidFill>
                <a:effectLst>
                  <a:outerShdw blurRad="38100" dist="38100" dir="2700000" algn="tl">
                    <a:srgbClr val="000080"/>
                  </a:outerShdw>
                </a:effectLst>
              </a:rPr>
              <a:t>“</a:t>
            </a:r>
            <a:r>
              <a:rPr lang="en-US" altLang="ja-JP" sz="3200" b="1">
                <a:solidFill>
                  <a:schemeClr val="tx2"/>
                </a:solidFill>
                <a:effectLst>
                  <a:outerShdw blurRad="38100" dist="38100" dir="2700000" algn="tl">
                    <a:srgbClr val="000080"/>
                  </a:outerShdw>
                </a:effectLst>
              </a:rPr>
              <a:t>Are you saying we</a:t>
            </a:r>
            <a:r>
              <a:rPr lang="fr-FR" altLang="ja-JP" sz="3200" b="1">
                <a:solidFill>
                  <a:schemeClr val="tx2"/>
                </a:solidFill>
                <a:effectLst>
                  <a:outerShdw blurRad="38100" dist="38100" dir="2700000" algn="tl">
                    <a:srgbClr val="000080"/>
                  </a:outerShdw>
                </a:effectLst>
              </a:rPr>
              <a:t>'</a:t>
            </a:r>
            <a:r>
              <a:rPr lang="en-US" altLang="ja-JP" sz="3200" b="1">
                <a:solidFill>
                  <a:schemeClr val="tx2"/>
                </a:solidFill>
                <a:effectLst>
                  <a:outerShdw blurRad="38100" dist="38100" dir="2700000" algn="tl">
                    <a:srgbClr val="000080"/>
                  </a:outerShdw>
                </a:effectLst>
              </a:rPr>
              <a:t>re blind?</a:t>
            </a:r>
            <a:r>
              <a:rPr lang="ja-JP" altLang="en-US" sz="3200" b="1">
                <a:solidFill>
                  <a:schemeClr val="tx2"/>
                </a:solidFill>
                <a:effectLst>
                  <a:outerShdw blurRad="38100" dist="38100" dir="2700000" algn="tl">
                    <a:srgbClr val="000080"/>
                  </a:outerShdw>
                </a:effectLst>
              </a:rPr>
              <a:t>”</a:t>
            </a:r>
            <a:br>
              <a:rPr lang="en-US" altLang="ja-JP" sz="3200" b="1">
                <a:solidFill>
                  <a:schemeClr val="tx2"/>
                </a:solidFill>
                <a:effectLst>
                  <a:outerShdw blurRad="38100" dist="38100" dir="2700000" algn="tl">
                    <a:srgbClr val="000080"/>
                  </a:outerShdw>
                </a:effectLst>
              </a:rPr>
            </a:br>
            <a:r>
              <a:rPr lang="en-US" altLang="ja-JP" sz="3200" b="1" baseline="30000">
                <a:solidFill>
                  <a:schemeClr val="tx2"/>
                </a:solidFill>
                <a:effectLst>
                  <a:outerShdw blurRad="38100" dist="38100" dir="2700000" algn="tl">
                    <a:srgbClr val="000080"/>
                  </a:outerShdw>
                </a:effectLst>
              </a:rPr>
              <a:t>41 </a:t>
            </a:r>
            <a:r>
              <a:rPr lang="ja-JP" altLang="en-US" sz="3200" b="1">
                <a:solidFill>
                  <a:schemeClr val="tx2"/>
                </a:solidFill>
                <a:effectLst>
                  <a:outerShdw blurRad="38100" dist="38100" dir="2700000" algn="tl">
                    <a:srgbClr val="000080"/>
                  </a:outerShdw>
                </a:effectLst>
              </a:rPr>
              <a:t>“</a:t>
            </a:r>
            <a:r>
              <a:rPr lang="en-US" altLang="ja-JP" sz="3200" b="1">
                <a:solidFill>
                  <a:schemeClr val="tx2"/>
                </a:solidFill>
                <a:effectLst>
                  <a:outerShdw blurRad="38100" dist="38100" dir="2700000" algn="tl">
                    <a:srgbClr val="000080"/>
                  </a:outerShdw>
                </a:effectLst>
              </a:rPr>
              <a:t>If you were blind, you wouldn</a:t>
            </a:r>
            <a:r>
              <a:rPr lang="fr-FR" altLang="ja-JP" sz="3200" b="1">
                <a:solidFill>
                  <a:schemeClr val="tx2"/>
                </a:solidFill>
                <a:effectLst>
                  <a:outerShdw blurRad="38100" dist="38100" dir="2700000" algn="tl">
                    <a:srgbClr val="000080"/>
                  </a:outerShdw>
                </a:effectLst>
              </a:rPr>
              <a:t>'</a:t>
            </a:r>
            <a:r>
              <a:rPr lang="en-US" altLang="ja-JP" sz="3200" b="1">
                <a:solidFill>
                  <a:schemeClr val="tx2"/>
                </a:solidFill>
                <a:effectLst>
                  <a:outerShdw blurRad="38100" dist="38100" dir="2700000" algn="tl">
                    <a:srgbClr val="000080"/>
                  </a:outerShdw>
                </a:effectLst>
              </a:rPr>
              <a:t>t be guilty,</a:t>
            </a:r>
            <a:r>
              <a:rPr lang="ja-JP" altLang="en-US" sz="3200" b="1">
                <a:solidFill>
                  <a:schemeClr val="tx2"/>
                </a:solidFill>
                <a:effectLst>
                  <a:outerShdw blurRad="38100" dist="38100" dir="2700000" algn="tl">
                    <a:srgbClr val="000080"/>
                  </a:outerShdw>
                </a:effectLst>
              </a:rPr>
              <a:t>”</a:t>
            </a:r>
            <a:r>
              <a:rPr lang="en-US" altLang="ja-JP" sz="3200" b="1">
                <a:solidFill>
                  <a:schemeClr val="tx2"/>
                </a:solidFill>
                <a:effectLst>
                  <a:outerShdw blurRad="38100" dist="38100" dir="2700000" algn="tl">
                    <a:srgbClr val="000080"/>
                  </a:outerShdw>
                </a:effectLst>
              </a:rPr>
              <a:t> Jesus replied. </a:t>
            </a:r>
            <a:r>
              <a:rPr lang="ja-JP" altLang="en-US" sz="3200" b="1">
                <a:solidFill>
                  <a:schemeClr val="tx2"/>
                </a:solidFill>
                <a:effectLst>
                  <a:outerShdw blurRad="38100" dist="38100" dir="2700000" algn="tl">
                    <a:srgbClr val="000080"/>
                  </a:outerShdw>
                </a:effectLst>
              </a:rPr>
              <a:t>“</a:t>
            </a:r>
            <a:r>
              <a:rPr lang="en-US" altLang="ja-JP" sz="3200" b="1">
                <a:solidFill>
                  <a:schemeClr val="tx2"/>
                </a:solidFill>
                <a:effectLst>
                  <a:outerShdw blurRad="38100" dist="38100" dir="2700000" algn="tl">
                    <a:srgbClr val="000080"/>
                  </a:outerShdw>
                </a:effectLst>
              </a:rPr>
              <a:t>But you remain guilty because you claim you can see</a:t>
            </a:r>
            <a:r>
              <a:rPr lang="ja-JP" altLang="en-US" sz="3200" b="1">
                <a:solidFill>
                  <a:schemeClr val="tx2"/>
                </a:solidFill>
                <a:effectLst>
                  <a:outerShdw blurRad="38100" dist="38100" dir="2700000" algn="tl">
                    <a:srgbClr val="000080"/>
                  </a:outerShdw>
                </a:effectLst>
              </a:rPr>
              <a:t>”</a:t>
            </a:r>
            <a:r>
              <a:rPr lang="en-US" altLang="ja-JP" sz="3200" b="1">
                <a:solidFill>
                  <a:schemeClr val="tx2"/>
                </a:solidFill>
                <a:effectLst>
                  <a:outerShdw blurRad="38100" dist="38100" dir="2700000" algn="tl">
                    <a:srgbClr val="000080"/>
                  </a:outerShdw>
                </a:effectLst>
              </a:rPr>
              <a:t> </a:t>
            </a:r>
            <a:br>
              <a:rPr lang="en-US" altLang="ja-JP" sz="3200" b="1">
                <a:solidFill>
                  <a:schemeClr val="tx2"/>
                </a:solidFill>
                <a:effectLst>
                  <a:outerShdw blurRad="38100" dist="38100" dir="2700000" algn="tl">
                    <a:srgbClr val="000080"/>
                  </a:outerShdw>
                </a:effectLst>
              </a:rPr>
            </a:br>
            <a:br>
              <a:rPr lang="en-US" altLang="ja-JP" sz="3200" b="1">
                <a:solidFill>
                  <a:schemeClr val="tx2"/>
                </a:solidFill>
                <a:effectLst>
                  <a:outerShdw blurRad="38100" dist="38100" dir="2700000" algn="tl">
                    <a:srgbClr val="000080"/>
                  </a:outerShdw>
                </a:effectLst>
              </a:rPr>
            </a:br>
            <a:endParaRPr lang="en-US" altLang="en-US" sz="3200" b="1">
              <a:effectLst>
                <a:outerShdw blurRad="38100" dist="38100" dir="2700000" algn="tl">
                  <a:srgbClr val="000080"/>
                </a:outerShdw>
              </a:effectLst>
            </a:endParaRPr>
          </a:p>
        </p:txBody>
      </p:sp>
      <p:sp>
        <p:nvSpPr>
          <p:cNvPr id="5" name="Title 4">
            <a:extLst>
              <a:ext uri="{FF2B5EF4-FFF2-40B4-BE49-F238E27FC236}">
                <a16:creationId xmlns:a16="http://schemas.microsoft.com/office/drawing/2014/main" id="{DCE5A219-C462-5F42-952E-8E4A049D125B}"/>
              </a:ext>
            </a:extLst>
          </p:cNvPr>
          <p:cNvSpPr>
            <a:spLocks noGrp="1"/>
          </p:cNvSpPr>
          <p:nvPr>
            <p:ph type="title"/>
          </p:nvPr>
        </p:nvSpPr>
        <p:spPr>
          <a:xfrm>
            <a:off x="457200" y="5715000"/>
            <a:ext cx="8229600" cy="1143000"/>
          </a:xfrm>
        </p:spPr>
        <p:txBody>
          <a:bodyPr/>
          <a:lstStyle/>
          <a:p>
            <a:pPr>
              <a:defRPr/>
            </a:pPr>
            <a:r>
              <a:rPr lang="en-US" b="1">
                <a:effectLst>
                  <a:outerShdw blurRad="38100" dist="38100" dir="2700000" algn="tl">
                    <a:srgbClr val="000080"/>
                  </a:outerShdw>
                </a:effectLst>
              </a:rPr>
              <a:t>John 9:39-41 </a:t>
            </a:r>
            <a:r>
              <a:rPr lang="en-US" sz="3600" b="1">
                <a:effectLst>
                  <a:outerShdw blurRad="38100" dist="38100" dir="2700000" algn="tl">
                    <a:srgbClr val="000080"/>
                  </a:outerShdw>
                </a:effectLst>
              </a:rPr>
              <a:t>NLT</a:t>
            </a:r>
            <a:endParaRPr lang="en-US">
              <a:effectLst>
                <a:outerShdw blurRad="38100" dist="38100" dir="2700000" algn="tl">
                  <a:srgbClr val="00008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EA575-6433-FF4A-AF94-4FE3A1CADE65}"/>
              </a:ext>
            </a:extLst>
          </p:cNvPr>
          <p:cNvSpPr>
            <a:spLocks noGrp="1"/>
          </p:cNvSpPr>
          <p:nvPr>
            <p:ph type="title"/>
          </p:nvPr>
        </p:nvSpPr>
        <p:spPr>
          <a:xfrm>
            <a:off x="304800" y="0"/>
            <a:ext cx="8686800" cy="2362200"/>
          </a:xfrm>
        </p:spPr>
        <p:txBody>
          <a:bodyPr/>
          <a:lstStyle/>
          <a:p>
            <a:pPr eaLnBrk="1" hangingPunct="1"/>
            <a:r>
              <a:rPr lang="en-US" altLang="en-US" sz="4800" b="1">
                <a:solidFill>
                  <a:schemeClr val="tx1"/>
                </a:solidFill>
                <a:effectLst>
                  <a:outerShdw blurRad="38100" dist="38100" dir="2700000" algn="tl">
                    <a:srgbClr val="000080"/>
                  </a:outerShdw>
                </a:effectLst>
                <a:ea typeface="ＭＳ Ｐゴシック" panose="020B0600070205080204" pitchFamily="34" charset="-128"/>
              </a:rPr>
              <a:t>How should we respond when we see that Jesus is truly God Himself?</a:t>
            </a:r>
          </a:p>
        </p:txBody>
      </p:sp>
      <p:pic>
        <p:nvPicPr>
          <p:cNvPr id="97282" name="Picture 2" descr="Genetic-Disorders-And-Color-Blindness.jpg">
            <a:extLst>
              <a:ext uri="{FF2B5EF4-FFF2-40B4-BE49-F238E27FC236}">
                <a16:creationId xmlns:a16="http://schemas.microsoft.com/office/drawing/2014/main" id="{C8EEB545-F434-4243-AC9B-FCA58513A65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693863" y="2825750"/>
            <a:ext cx="5621337" cy="36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John 9.28 Other Pharisee.jpg">
            <a:extLst>
              <a:ext uri="{FF2B5EF4-FFF2-40B4-BE49-F238E27FC236}">
                <a16:creationId xmlns:a16="http://schemas.microsoft.com/office/drawing/2014/main" id="{00FF299C-9528-8F49-9D05-A31F3783B9E9}"/>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181600" y="838200"/>
            <a:ext cx="396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6" name="Picture 5" descr="John 9.34 Stood Up to Pharisees.jpg">
            <a:extLst>
              <a:ext uri="{FF2B5EF4-FFF2-40B4-BE49-F238E27FC236}">
                <a16:creationId xmlns:a16="http://schemas.microsoft.com/office/drawing/2014/main" id="{083205E0-2DC4-5D49-8834-42D9DC53AE5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73125"/>
            <a:ext cx="38862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eft-Right Arrow Callout 6">
            <a:extLst>
              <a:ext uri="{FF2B5EF4-FFF2-40B4-BE49-F238E27FC236}">
                <a16:creationId xmlns:a16="http://schemas.microsoft.com/office/drawing/2014/main" id="{05254144-5058-0640-B4F0-BD755075648D}"/>
              </a:ext>
            </a:extLst>
          </p:cNvPr>
          <p:cNvSpPr>
            <a:spLocks noChangeArrowheads="1"/>
          </p:cNvSpPr>
          <p:nvPr/>
        </p:nvSpPr>
        <p:spPr bwMode="auto">
          <a:xfrm>
            <a:off x="2057400" y="1600200"/>
            <a:ext cx="4953000" cy="2438400"/>
          </a:xfrm>
          <a:prstGeom prst="leftRightArrowCallout">
            <a:avLst>
              <a:gd name="adj1" fmla="val 25000"/>
              <a:gd name="adj2" fmla="val 25000"/>
              <a:gd name="adj3" fmla="val 15968"/>
              <a:gd name="adj4" fmla="val 77407"/>
            </a:avLst>
          </a:prstGeom>
          <a:solidFill>
            <a:srgbClr val="371F5E"/>
          </a:solidFill>
          <a:ln w="9525">
            <a:solidFill>
              <a:srgbClr val="2D61FE"/>
            </a:solidFill>
            <a:miter lim="800000"/>
            <a:headEnd/>
            <a:tailEnd/>
          </a:ln>
          <a:effectLst>
            <a:outerShdw blurRad="40000" dist="23000" dir="5400000" rotWithShape="0">
              <a:srgbClr val="808080">
                <a:alpha val="34999"/>
              </a:srgbClr>
            </a:outerShdw>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a:solidFill>
                <a:srgbClr val="FFFFFF"/>
              </a:solidFill>
            </a:endParaRPr>
          </a:p>
        </p:txBody>
      </p:sp>
      <p:sp>
        <p:nvSpPr>
          <p:cNvPr id="2" name="Title 1">
            <a:extLst>
              <a:ext uri="{FF2B5EF4-FFF2-40B4-BE49-F238E27FC236}">
                <a16:creationId xmlns:a16="http://schemas.microsoft.com/office/drawing/2014/main" id="{966B188B-3B57-C744-9CC8-DC12B1F039AD}"/>
              </a:ext>
            </a:extLst>
          </p:cNvPr>
          <p:cNvSpPr>
            <a:spLocks noGrp="1"/>
          </p:cNvSpPr>
          <p:nvPr>
            <p:ph type="title"/>
          </p:nvPr>
        </p:nvSpPr>
        <p:spPr>
          <a:xfrm>
            <a:off x="2552700" y="2133600"/>
            <a:ext cx="4038600" cy="1219200"/>
          </a:xfrm>
        </p:spPr>
        <p:txBody>
          <a:bodyPr/>
          <a:lstStyle/>
          <a:p>
            <a:pPr eaLnBrk="1" hangingPunct="1"/>
            <a:r>
              <a:rPr lang="en-US" altLang="en-US" sz="6600" b="1">
                <a:solidFill>
                  <a:schemeClr val="tx1"/>
                </a:solidFill>
                <a:effectLst>
                  <a:outerShdw blurRad="38100" dist="38100" dir="2700000" algn="tl">
                    <a:srgbClr val="000080"/>
                  </a:outerShdw>
                </a:effectLst>
                <a:ea typeface="ＭＳ Ｐゴシック" panose="020B0600070205080204" pitchFamily="34" charset="-128"/>
              </a:rPr>
              <a:t>???????</a:t>
            </a:r>
          </a:p>
        </p:txBody>
      </p:sp>
      <p:sp>
        <p:nvSpPr>
          <p:cNvPr id="8" name="Title 1">
            <a:extLst>
              <a:ext uri="{FF2B5EF4-FFF2-40B4-BE49-F238E27FC236}">
                <a16:creationId xmlns:a16="http://schemas.microsoft.com/office/drawing/2014/main" id="{BB50390F-8AB9-CD4F-ACB9-5B568582F462}"/>
              </a:ext>
            </a:extLst>
          </p:cNvPr>
          <p:cNvSpPr txBox="1">
            <a:spLocks/>
          </p:cNvSpPr>
          <p:nvPr/>
        </p:nvSpPr>
        <p:spPr bwMode="auto">
          <a:xfrm>
            <a:off x="0" y="0"/>
            <a:ext cx="4572000" cy="1447800"/>
          </a:xfrm>
          <a:prstGeom prst="rect">
            <a:avLst/>
          </a:prstGeom>
          <a:solidFill>
            <a:srgbClr val="000005"/>
          </a:solid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80"/>
                  </a:outerShdw>
                </a:effectLst>
              </a:rPr>
              <a:t>Who</a:t>
            </a:r>
            <a:r>
              <a:rPr lang="fr-FR" altLang="ja-JP" b="1">
                <a:effectLst>
                  <a:outerShdw blurRad="38100" dist="38100" dir="2700000" algn="tl">
                    <a:srgbClr val="000080"/>
                  </a:outerShdw>
                </a:effectLst>
              </a:rPr>
              <a:t>'</a:t>
            </a:r>
            <a:r>
              <a:rPr lang="en-US" altLang="en-US" b="1">
                <a:effectLst>
                  <a:outerShdw blurRad="38100" dist="38100" dir="2700000" algn="tl">
                    <a:srgbClr val="000080"/>
                  </a:outerShdw>
                </a:effectLst>
              </a:rPr>
              <a:t>s the real blind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5" descr="John 9.17 Prophet.jpg">
            <a:extLst>
              <a:ext uri="{FF2B5EF4-FFF2-40B4-BE49-F238E27FC236}">
                <a16:creationId xmlns:a16="http://schemas.microsoft.com/office/drawing/2014/main" id="{4EC675D7-716B-6C41-A3F1-A032D2E15E4B}"/>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96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AEA46B36-01F8-4D40-9C0C-2EB630334ABA}"/>
              </a:ext>
            </a:extLst>
          </p:cNvPr>
          <p:cNvSpPr>
            <a:spLocks noGrp="1"/>
          </p:cNvSpPr>
          <p:nvPr>
            <p:ph type="title"/>
          </p:nvPr>
        </p:nvSpPr>
        <p:spPr>
          <a:xfrm>
            <a:off x="4572000" y="0"/>
            <a:ext cx="4572000" cy="13716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The blind man sees!</a:t>
            </a:r>
          </a:p>
        </p:txBody>
      </p:sp>
      <p:sp>
        <p:nvSpPr>
          <p:cNvPr id="3" name="Title 1">
            <a:extLst>
              <a:ext uri="{FF2B5EF4-FFF2-40B4-BE49-F238E27FC236}">
                <a16:creationId xmlns:a16="http://schemas.microsoft.com/office/drawing/2014/main" id="{04600060-8F2C-3647-94AB-CC5A2BFE33D2}"/>
              </a:ext>
            </a:extLst>
          </p:cNvPr>
          <p:cNvSpPr txBox="1">
            <a:spLocks/>
          </p:cNvSpPr>
          <p:nvPr/>
        </p:nvSpPr>
        <p:spPr bwMode="auto">
          <a:xfrm>
            <a:off x="0" y="0"/>
            <a:ext cx="4572000" cy="1447800"/>
          </a:xfrm>
          <a:prstGeom prst="rect">
            <a:avLst/>
          </a:prstGeom>
          <a:solidFill>
            <a:srgbClr val="000005"/>
          </a:solid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80"/>
                  </a:outerShdw>
                </a:effectLst>
              </a:rPr>
              <a:t>Who</a:t>
            </a:r>
            <a:r>
              <a:rPr lang="fr-FR" altLang="ja-JP" b="1">
                <a:effectLst>
                  <a:outerShdw blurRad="38100" dist="38100" dir="2700000" algn="tl">
                    <a:srgbClr val="000080"/>
                  </a:outerShdw>
                </a:effectLst>
              </a:rPr>
              <a:t>'</a:t>
            </a:r>
            <a:r>
              <a:rPr lang="en-US" altLang="en-US" b="1">
                <a:effectLst>
                  <a:outerShdw blurRad="38100" dist="38100" dir="2700000" algn="tl">
                    <a:srgbClr val="000080"/>
                  </a:outerShdw>
                </a:effectLst>
              </a:rPr>
              <a:t>s the real blind man?</a:t>
            </a:r>
          </a:p>
        </p:txBody>
      </p:sp>
      <p:sp>
        <p:nvSpPr>
          <p:cNvPr id="7" name="Title 1">
            <a:extLst>
              <a:ext uri="{FF2B5EF4-FFF2-40B4-BE49-F238E27FC236}">
                <a16:creationId xmlns:a16="http://schemas.microsoft.com/office/drawing/2014/main" id="{1D9B65EF-ADF0-F34B-85A8-E1705FF66DC5}"/>
              </a:ext>
            </a:extLst>
          </p:cNvPr>
          <p:cNvSpPr txBox="1">
            <a:spLocks/>
          </p:cNvSpPr>
          <p:nvPr/>
        </p:nvSpPr>
        <p:spPr bwMode="auto">
          <a:xfrm>
            <a:off x="0" y="6096000"/>
            <a:ext cx="7772400"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a:t>
            </a:r>
            <a:r>
              <a:rPr lang="ja-JP" altLang="en-US" b="1">
                <a:effectLst>
                  <a:outerShdw blurRad="38100" dist="38100" dir="2700000" algn="tl">
                    <a:srgbClr val="000000"/>
                  </a:outerShdw>
                </a:effectLst>
              </a:rPr>
              <a:t>“</a:t>
            </a:r>
            <a:r>
              <a:rPr lang="en-US" altLang="ja-JP" b="1">
                <a:effectLst>
                  <a:outerShdw blurRad="38100" dist="38100" dir="2700000" algn="tl">
                    <a:srgbClr val="000000"/>
                  </a:outerShdw>
                </a:effectLst>
              </a:rPr>
              <a:t>A </a:t>
            </a:r>
            <a:r>
              <a:rPr lang="en-US" altLang="ja-JP" b="1">
                <a:solidFill>
                  <a:srgbClr val="FFFF00"/>
                </a:solidFill>
                <a:effectLst>
                  <a:outerShdw blurRad="38100" dist="38100" dir="2700000" algn="tl">
                    <a:srgbClr val="000000"/>
                  </a:outerShdw>
                </a:effectLst>
              </a:rPr>
              <a:t>man </a:t>
            </a:r>
            <a:r>
              <a:rPr lang="en-US" altLang="ja-JP" b="1">
                <a:effectLst>
                  <a:outerShdw blurRad="38100" dist="38100" dir="2700000" algn="tl">
                    <a:srgbClr val="000000"/>
                  </a:outerShdw>
                </a:effectLst>
              </a:rPr>
              <a:t>called Jesus</a:t>
            </a:r>
            <a:r>
              <a:rPr lang="ja-JP" altLang="en-US" b="1">
                <a:effectLst>
                  <a:outerShdw blurRad="38100" dist="38100" dir="2700000" algn="tl">
                    <a:srgbClr val="000000"/>
                  </a:outerShdw>
                </a:effectLst>
              </a:rPr>
              <a:t>”</a:t>
            </a:r>
            <a:r>
              <a:rPr lang="en-US" altLang="ja-JP" b="1">
                <a:effectLst>
                  <a:outerShdw blurRad="38100" dist="38100" dir="2700000" algn="tl">
                    <a:srgbClr val="000000"/>
                  </a:outerShdw>
                </a:effectLst>
              </a:rPr>
              <a:t> (7)</a:t>
            </a:r>
            <a:endParaRPr lang="en-US" altLang="en-US" b="1">
              <a:effectLst>
                <a:outerShdw blurRad="38100" dist="38100" dir="2700000" algn="tl">
                  <a:srgbClr val="000000"/>
                </a:outerShdw>
              </a:effectLst>
            </a:endParaRPr>
          </a:p>
        </p:txBody>
      </p:sp>
      <p:sp>
        <p:nvSpPr>
          <p:cNvPr id="8" name="Title 1">
            <a:extLst>
              <a:ext uri="{FF2B5EF4-FFF2-40B4-BE49-F238E27FC236}">
                <a16:creationId xmlns:a16="http://schemas.microsoft.com/office/drawing/2014/main" id="{B34A607E-F6D9-0642-BC79-9B02B292A6AE}"/>
              </a:ext>
            </a:extLst>
          </p:cNvPr>
          <p:cNvSpPr txBox="1">
            <a:spLocks/>
          </p:cNvSpPr>
          <p:nvPr/>
        </p:nvSpPr>
        <p:spPr bwMode="auto">
          <a:xfrm>
            <a:off x="0" y="5384800"/>
            <a:ext cx="7772400"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a:t>
            </a:r>
            <a:r>
              <a:rPr lang="ja-JP" altLang="en-US" b="1">
                <a:effectLst>
                  <a:outerShdw blurRad="38100" dist="38100" dir="2700000" algn="tl">
                    <a:srgbClr val="000000"/>
                  </a:outerShdw>
                </a:effectLst>
              </a:rPr>
              <a:t>“</a:t>
            </a:r>
            <a:r>
              <a:rPr lang="en-US" altLang="ja-JP" b="1">
                <a:effectLst>
                  <a:outerShdw blurRad="38100" dist="38100" dir="2700000" algn="tl">
                    <a:srgbClr val="000000"/>
                  </a:outerShdw>
                </a:effectLst>
              </a:rPr>
              <a:t>A </a:t>
            </a:r>
            <a:r>
              <a:rPr lang="en-US" altLang="ja-JP" b="1">
                <a:solidFill>
                  <a:srgbClr val="FFFF00"/>
                </a:solidFill>
                <a:effectLst>
                  <a:outerShdw blurRad="38100" dist="38100" dir="2700000" algn="tl">
                    <a:srgbClr val="000000"/>
                  </a:outerShdw>
                </a:effectLst>
              </a:rPr>
              <a:t>prophet</a:t>
            </a:r>
            <a:r>
              <a:rPr lang="ja-JP" altLang="en-US" b="1">
                <a:effectLst>
                  <a:outerShdw blurRad="38100" dist="38100" dir="2700000" algn="tl">
                    <a:srgbClr val="000000"/>
                  </a:outerShdw>
                </a:effectLst>
              </a:rPr>
              <a:t>”</a:t>
            </a:r>
            <a:r>
              <a:rPr lang="en-US" altLang="ja-JP" b="1">
                <a:effectLst>
                  <a:outerShdw blurRad="38100" dist="38100" dir="2700000" algn="tl">
                    <a:srgbClr val="000000"/>
                  </a:outerShdw>
                </a:effectLst>
              </a:rPr>
              <a:t> (17)</a:t>
            </a:r>
            <a:endParaRPr lang="en-US" altLang="en-US" b="1">
              <a:effectLst>
                <a:outerShdw blurRad="38100" dist="38100" dir="2700000" algn="tl">
                  <a:srgbClr val="000000"/>
                </a:outerShdw>
              </a:effectLst>
            </a:endParaRPr>
          </a:p>
        </p:txBody>
      </p:sp>
      <p:sp>
        <p:nvSpPr>
          <p:cNvPr id="9" name="Title 1">
            <a:extLst>
              <a:ext uri="{FF2B5EF4-FFF2-40B4-BE49-F238E27FC236}">
                <a16:creationId xmlns:a16="http://schemas.microsoft.com/office/drawing/2014/main" id="{AFFE84D2-1CCA-704D-9281-D160CA9C5928}"/>
              </a:ext>
            </a:extLst>
          </p:cNvPr>
          <p:cNvSpPr txBox="1">
            <a:spLocks/>
          </p:cNvSpPr>
          <p:nvPr/>
        </p:nvSpPr>
        <p:spPr bwMode="auto">
          <a:xfrm>
            <a:off x="0" y="4673600"/>
            <a:ext cx="7772400"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a:t>
            </a:r>
            <a:r>
              <a:rPr lang="ja-JP" altLang="en-US" b="1">
                <a:effectLst>
                  <a:outerShdw blurRad="38100" dist="38100" dir="2700000" algn="tl">
                    <a:srgbClr val="000000"/>
                  </a:outerShdw>
                </a:effectLst>
              </a:rPr>
              <a:t>“</a:t>
            </a:r>
            <a:r>
              <a:rPr lang="en-US" altLang="ja-JP" b="1">
                <a:effectLst>
                  <a:outerShdw blurRad="38100" dist="38100" dir="2700000" algn="tl">
                    <a:srgbClr val="000000"/>
                  </a:outerShdw>
                </a:effectLst>
              </a:rPr>
              <a:t>A man </a:t>
            </a:r>
            <a:r>
              <a:rPr lang="en-US" altLang="ja-JP" b="1">
                <a:solidFill>
                  <a:srgbClr val="FFFF00"/>
                </a:solidFill>
                <a:effectLst>
                  <a:outerShdw blurRad="38100" dist="38100" dir="2700000" algn="tl">
                    <a:srgbClr val="000000"/>
                  </a:outerShdw>
                </a:effectLst>
              </a:rPr>
              <a:t>from God</a:t>
            </a:r>
            <a:r>
              <a:rPr lang="ja-JP" altLang="en-US" b="1">
                <a:effectLst>
                  <a:outerShdw blurRad="38100" dist="38100" dir="2700000" algn="tl">
                    <a:srgbClr val="000000"/>
                  </a:outerShdw>
                </a:effectLst>
              </a:rPr>
              <a:t>”</a:t>
            </a:r>
            <a:r>
              <a:rPr lang="en-US" altLang="ja-JP" b="1">
                <a:effectLst>
                  <a:outerShdw blurRad="38100" dist="38100" dir="2700000" algn="tl">
                    <a:srgbClr val="000000"/>
                  </a:outerShdw>
                </a:effectLst>
              </a:rPr>
              <a:t> (33)</a:t>
            </a:r>
            <a:endParaRPr lang="en-US" altLang="en-US" b="1">
              <a:effectLst>
                <a:outerShdw blurRad="38100" dist="38100" dir="2700000" algn="tl">
                  <a:srgbClr val="000000"/>
                </a:outerShdw>
              </a:effectLst>
            </a:endParaRPr>
          </a:p>
        </p:txBody>
      </p:sp>
      <p:sp>
        <p:nvSpPr>
          <p:cNvPr id="10" name="Title 1">
            <a:extLst>
              <a:ext uri="{FF2B5EF4-FFF2-40B4-BE49-F238E27FC236}">
                <a16:creationId xmlns:a16="http://schemas.microsoft.com/office/drawing/2014/main" id="{3A14E266-5970-7441-9B03-388EEB63F353}"/>
              </a:ext>
            </a:extLst>
          </p:cNvPr>
          <p:cNvSpPr txBox="1">
            <a:spLocks/>
          </p:cNvSpPr>
          <p:nvPr/>
        </p:nvSpPr>
        <p:spPr bwMode="auto">
          <a:xfrm>
            <a:off x="0" y="3962400"/>
            <a:ext cx="8915400"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dirty="0">
                <a:effectLst>
                  <a:outerShdw blurRad="38100" dist="38100" dir="2700000" algn="tl">
                    <a:srgbClr val="000000"/>
                  </a:outerShdw>
                </a:effectLst>
              </a:rPr>
              <a:t>• </a:t>
            </a:r>
            <a:r>
              <a:rPr lang="en-US" altLang="en-US" b="1" dirty="0">
                <a:solidFill>
                  <a:srgbClr val="FFFF00"/>
                </a:solidFill>
                <a:effectLst>
                  <a:outerShdw blurRad="38100" dist="38100" dir="2700000" algn="tl">
                    <a:srgbClr val="000000"/>
                  </a:outerShdw>
                </a:effectLst>
              </a:rPr>
              <a:t>God</a:t>
            </a:r>
            <a:r>
              <a:rPr lang="en-US" altLang="en-US" b="1" dirty="0">
                <a:effectLst>
                  <a:outerShdw blurRad="38100" dist="38100" dir="2700000" algn="tl">
                    <a:srgbClr val="000000"/>
                  </a:outerShdw>
                </a:effectLst>
              </a:rPr>
              <a:t>: </a:t>
            </a:r>
            <a:r>
              <a:rPr lang="ja-JP" altLang="en-US" b="1">
                <a:effectLst>
                  <a:outerShdw blurRad="38100" dist="38100" dir="2700000" algn="tl">
                    <a:srgbClr val="000000"/>
                  </a:outerShdw>
                </a:effectLst>
              </a:rPr>
              <a:t>“</a:t>
            </a:r>
            <a:r>
              <a:rPr lang="en-US" altLang="ja-JP" b="1" dirty="0">
                <a:effectLst>
                  <a:outerShdw blurRad="38100" dist="38100" dir="2700000" algn="tl">
                    <a:srgbClr val="000000"/>
                  </a:outerShdw>
                </a:effectLst>
              </a:rPr>
              <a:t>worshipped Jesus</a:t>
            </a:r>
            <a:r>
              <a:rPr lang="ja-JP" altLang="en-US" b="1">
                <a:effectLst>
                  <a:outerShdw blurRad="38100" dist="38100" dir="2700000" algn="tl">
                    <a:srgbClr val="000000"/>
                  </a:outerShdw>
                </a:effectLst>
              </a:rPr>
              <a:t>”</a:t>
            </a:r>
            <a:r>
              <a:rPr lang="en-US" altLang="ja-JP" b="1" dirty="0">
                <a:effectLst>
                  <a:outerShdw blurRad="38100" dist="38100" dir="2700000" algn="tl">
                    <a:srgbClr val="000000"/>
                  </a:outerShdw>
                </a:effectLst>
              </a:rPr>
              <a:t> (38)</a:t>
            </a:r>
            <a:endParaRPr lang="en-US" altLang="en-US" b="1"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10" descr="John 9.24 Pharisee.jpg">
            <a:extLst>
              <a:ext uri="{FF2B5EF4-FFF2-40B4-BE49-F238E27FC236}">
                <a16:creationId xmlns:a16="http://schemas.microsoft.com/office/drawing/2014/main" id="{E1E99A94-8005-5B43-9FF9-626B7EFEDEB8}"/>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DDDA2ED-EAF6-E84E-9596-F8D9386D8AAF}"/>
              </a:ext>
            </a:extLst>
          </p:cNvPr>
          <p:cNvSpPr>
            <a:spLocks noGrp="1"/>
          </p:cNvSpPr>
          <p:nvPr>
            <p:ph type="title"/>
          </p:nvPr>
        </p:nvSpPr>
        <p:spPr>
          <a:xfrm>
            <a:off x="4572000" y="0"/>
            <a:ext cx="4572000" cy="14478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The Pharisees are blind!</a:t>
            </a:r>
          </a:p>
        </p:txBody>
      </p:sp>
      <p:sp>
        <p:nvSpPr>
          <p:cNvPr id="3" name="Title 1">
            <a:extLst>
              <a:ext uri="{FF2B5EF4-FFF2-40B4-BE49-F238E27FC236}">
                <a16:creationId xmlns:a16="http://schemas.microsoft.com/office/drawing/2014/main" id="{DC72F10D-133E-294B-B456-EF6B0FBE6415}"/>
              </a:ext>
            </a:extLst>
          </p:cNvPr>
          <p:cNvSpPr txBox="1">
            <a:spLocks/>
          </p:cNvSpPr>
          <p:nvPr/>
        </p:nvSpPr>
        <p:spPr bwMode="auto">
          <a:xfrm>
            <a:off x="0" y="0"/>
            <a:ext cx="4572000" cy="1447800"/>
          </a:xfrm>
          <a:prstGeom prst="rect">
            <a:avLst/>
          </a:prstGeom>
          <a:solidFill>
            <a:srgbClr val="000005"/>
          </a:solid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80"/>
                  </a:outerShdw>
                </a:effectLst>
              </a:rPr>
              <a:t>Who</a:t>
            </a:r>
            <a:r>
              <a:rPr lang="fr-FR" altLang="ja-JP" b="1">
                <a:effectLst>
                  <a:outerShdw blurRad="38100" dist="38100" dir="2700000" algn="tl">
                    <a:srgbClr val="000080"/>
                  </a:outerShdw>
                </a:effectLst>
              </a:rPr>
              <a:t>'</a:t>
            </a:r>
            <a:r>
              <a:rPr lang="en-US" altLang="en-US" b="1">
                <a:effectLst>
                  <a:outerShdw blurRad="38100" dist="38100" dir="2700000" algn="tl">
                    <a:srgbClr val="000080"/>
                  </a:outerShdw>
                </a:effectLst>
              </a:rPr>
              <a:t>s the real blind man?</a:t>
            </a:r>
          </a:p>
        </p:txBody>
      </p:sp>
      <p:sp>
        <p:nvSpPr>
          <p:cNvPr id="7" name="Title 1">
            <a:extLst>
              <a:ext uri="{FF2B5EF4-FFF2-40B4-BE49-F238E27FC236}">
                <a16:creationId xmlns:a16="http://schemas.microsoft.com/office/drawing/2014/main" id="{D5CF0E49-8A79-F545-9A59-C026C4140F2B}"/>
              </a:ext>
            </a:extLst>
          </p:cNvPr>
          <p:cNvSpPr txBox="1">
            <a:spLocks/>
          </p:cNvSpPr>
          <p:nvPr/>
        </p:nvSpPr>
        <p:spPr bwMode="auto">
          <a:xfrm>
            <a:off x="0" y="2133600"/>
            <a:ext cx="9144000"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Jesus is a </a:t>
            </a:r>
            <a:r>
              <a:rPr lang="en-US" altLang="en-US" b="1">
                <a:solidFill>
                  <a:srgbClr val="FFFF00"/>
                </a:solidFill>
                <a:effectLst>
                  <a:outerShdw blurRad="38100" dist="38100" dir="2700000" algn="tl">
                    <a:srgbClr val="000000"/>
                  </a:outerShdw>
                </a:effectLst>
              </a:rPr>
              <a:t>con man </a:t>
            </a:r>
            <a:r>
              <a:rPr lang="en-US" altLang="en-US" b="1">
                <a:effectLst>
                  <a:outerShdw blurRad="38100" dist="38100" dir="2700000" algn="tl">
                    <a:srgbClr val="000000"/>
                  </a:outerShdw>
                </a:effectLst>
              </a:rPr>
              <a:t>(15, 18)</a:t>
            </a:r>
          </a:p>
        </p:txBody>
      </p:sp>
      <p:sp>
        <p:nvSpPr>
          <p:cNvPr id="8" name="Title 1">
            <a:extLst>
              <a:ext uri="{FF2B5EF4-FFF2-40B4-BE49-F238E27FC236}">
                <a16:creationId xmlns:a16="http://schemas.microsoft.com/office/drawing/2014/main" id="{EB79158E-9AA0-0A44-BD95-662AF5DDB5C8}"/>
              </a:ext>
            </a:extLst>
          </p:cNvPr>
          <p:cNvSpPr txBox="1">
            <a:spLocks/>
          </p:cNvSpPr>
          <p:nvPr/>
        </p:nvSpPr>
        <p:spPr bwMode="auto">
          <a:xfrm>
            <a:off x="0" y="2911475"/>
            <a:ext cx="9144000"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Jesus is a </a:t>
            </a:r>
            <a:r>
              <a:rPr lang="en-US" altLang="en-US" b="1">
                <a:solidFill>
                  <a:srgbClr val="FFFF00"/>
                </a:solidFill>
                <a:effectLst>
                  <a:outerShdw blurRad="38100" dist="38100" dir="2700000" algn="tl">
                    <a:srgbClr val="000000"/>
                  </a:outerShdw>
                </a:effectLst>
              </a:rPr>
              <a:t>Sabbath breaker</a:t>
            </a:r>
            <a:r>
              <a:rPr lang="en-US" altLang="en-US" b="1">
                <a:effectLst>
                  <a:outerShdw blurRad="38100" dist="38100" dir="2700000" algn="tl">
                    <a:srgbClr val="000000"/>
                  </a:outerShdw>
                </a:effectLst>
              </a:rPr>
              <a:t> (16)</a:t>
            </a:r>
          </a:p>
        </p:txBody>
      </p:sp>
      <p:sp>
        <p:nvSpPr>
          <p:cNvPr id="9" name="Title 1">
            <a:extLst>
              <a:ext uri="{FF2B5EF4-FFF2-40B4-BE49-F238E27FC236}">
                <a16:creationId xmlns:a16="http://schemas.microsoft.com/office/drawing/2014/main" id="{EDDE70A4-C47C-CD4C-ACFB-7463AD946CF0}"/>
              </a:ext>
            </a:extLst>
          </p:cNvPr>
          <p:cNvSpPr txBox="1">
            <a:spLocks/>
          </p:cNvSpPr>
          <p:nvPr/>
        </p:nvSpPr>
        <p:spPr bwMode="auto">
          <a:xfrm>
            <a:off x="0" y="3687763"/>
            <a:ext cx="9144000"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Blind man was </a:t>
            </a:r>
            <a:r>
              <a:rPr lang="en-US" altLang="en-US" b="1">
                <a:solidFill>
                  <a:srgbClr val="FFFF00"/>
                </a:solidFill>
                <a:effectLst>
                  <a:outerShdw blurRad="38100" dist="38100" dir="2700000" algn="tl">
                    <a:srgbClr val="000000"/>
                  </a:outerShdw>
                </a:effectLst>
              </a:rPr>
              <a:t>deceived</a:t>
            </a:r>
            <a:r>
              <a:rPr lang="en-US" altLang="en-US" b="1">
                <a:effectLst>
                  <a:outerShdw blurRad="38100" dist="38100" dir="2700000" algn="tl">
                    <a:srgbClr val="000000"/>
                  </a:outerShdw>
                </a:effectLst>
              </a:rPr>
              <a:t> (17)</a:t>
            </a:r>
          </a:p>
        </p:txBody>
      </p:sp>
      <p:sp>
        <p:nvSpPr>
          <p:cNvPr id="10" name="Title 1">
            <a:extLst>
              <a:ext uri="{FF2B5EF4-FFF2-40B4-BE49-F238E27FC236}">
                <a16:creationId xmlns:a16="http://schemas.microsoft.com/office/drawing/2014/main" id="{C99C7523-74DE-3940-BAF2-FBA740CA1CF9}"/>
              </a:ext>
            </a:extLst>
          </p:cNvPr>
          <p:cNvSpPr txBox="1">
            <a:spLocks/>
          </p:cNvSpPr>
          <p:nvPr/>
        </p:nvSpPr>
        <p:spPr bwMode="auto">
          <a:xfrm>
            <a:off x="0" y="4465638"/>
            <a:ext cx="9223375"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a:t>
            </a:r>
            <a:r>
              <a:rPr lang="en-US" altLang="en-US" b="1">
                <a:solidFill>
                  <a:srgbClr val="FFFF00"/>
                </a:solidFill>
                <a:effectLst>
                  <a:outerShdw blurRad="38100" dist="38100" dir="2700000" algn="tl">
                    <a:srgbClr val="000000"/>
                  </a:outerShdw>
                </a:effectLst>
              </a:rPr>
              <a:t>Parents </a:t>
            </a:r>
            <a:r>
              <a:rPr lang="en-US" altLang="en-US" b="1">
                <a:effectLst>
                  <a:outerShdw blurRad="38100" dist="38100" dir="2700000" algn="tl">
                    <a:srgbClr val="000000"/>
                  </a:outerShdw>
                </a:effectLst>
              </a:rPr>
              <a:t>will discredit him (19)</a:t>
            </a:r>
          </a:p>
        </p:txBody>
      </p:sp>
      <p:sp>
        <p:nvSpPr>
          <p:cNvPr id="12" name="Title 1">
            <a:extLst>
              <a:ext uri="{FF2B5EF4-FFF2-40B4-BE49-F238E27FC236}">
                <a16:creationId xmlns:a16="http://schemas.microsoft.com/office/drawing/2014/main" id="{4AF7E654-4B76-7F42-AF5D-A67FADF9E04E}"/>
              </a:ext>
            </a:extLst>
          </p:cNvPr>
          <p:cNvSpPr txBox="1">
            <a:spLocks/>
          </p:cNvSpPr>
          <p:nvPr/>
        </p:nvSpPr>
        <p:spPr bwMode="auto">
          <a:xfrm>
            <a:off x="0" y="5241925"/>
            <a:ext cx="9223375"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a:t>
            </a:r>
            <a:r>
              <a:rPr lang="en-US" altLang="en-US" b="1">
                <a:solidFill>
                  <a:srgbClr val="FFFF00"/>
                </a:solidFill>
                <a:effectLst>
                  <a:outerShdw blurRad="38100" dist="38100" dir="2700000" algn="tl">
                    <a:srgbClr val="000000"/>
                  </a:outerShdw>
                </a:effectLst>
              </a:rPr>
              <a:t>Excommunication </a:t>
            </a:r>
            <a:r>
              <a:rPr lang="en-US" altLang="en-US" b="1">
                <a:effectLst>
                  <a:outerShdw blurRad="38100" dist="38100" dir="2700000" algn="tl">
                    <a:srgbClr val="000000"/>
                  </a:outerShdw>
                </a:effectLst>
              </a:rPr>
              <a:t>threat (22)</a:t>
            </a:r>
          </a:p>
        </p:txBody>
      </p:sp>
      <p:sp>
        <p:nvSpPr>
          <p:cNvPr id="13" name="Title 1">
            <a:extLst>
              <a:ext uri="{FF2B5EF4-FFF2-40B4-BE49-F238E27FC236}">
                <a16:creationId xmlns:a16="http://schemas.microsoft.com/office/drawing/2014/main" id="{2A493EFF-CE98-D54B-A45C-260EC7F2DE54}"/>
              </a:ext>
            </a:extLst>
          </p:cNvPr>
          <p:cNvSpPr txBox="1">
            <a:spLocks/>
          </p:cNvSpPr>
          <p:nvPr/>
        </p:nvSpPr>
        <p:spPr bwMode="auto">
          <a:xfrm>
            <a:off x="0" y="6019800"/>
            <a:ext cx="9223375"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a:t>
            </a:r>
            <a:r>
              <a:rPr lang="en-US" altLang="en-US" b="1">
                <a:solidFill>
                  <a:srgbClr val="FFFF00"/>
                </a:solidFill>
                <a:effectLst>
                  <a:outerShdw blurRad="38100" dist="38100" dir="2700000" algn="tl">
                    <a:srgbClr val="000000"/>
                  </a:outerShdw>
                </a:effectLst>
              </a:rPr>
              <a:t>Curse </a:t>
            </a:r>
            <a:r>
              <a:rPr lang="en-US" altLang="en-US" b="1">
                <a:solidFill>
                  <a:srgbClr val="FFFFFF"/>
                </a:solidFill>
                <a:effectLst>
                  <a:outerShdw blurRad="38100" dist="38100" dir="2700000" algn="tl">
                    <a:srgbClr val="000000"/>
                  </a:outerShdw>
                </a:effectLst>
              </a:rPr>
              <a:t>in God</a:t>
            </a:r>
            <a:r>
              <a:rPr lang="fr-FR" altLang="ja-JP" b="1">
                <a:solidFill>
                  <a:srgbClr val="FFFFFF"/>
                </a:solidFill>
                <a:effectLst>
                  <a:outerShdw blurRad="38100" dist="38100" dir="2700000" algn="tl">
                    <a:srgbClr val="000000"/>
                  </a:outerShdw>
                </a:effectLst>
              </a:rPr>
              <a:t>'</a:t>
            </a:r>
            <a:r>
              <a:rPr lang="en-US" altLang="en-US" b="1">
                <a:solidFill>
                  <a:srgbClr val="FFFFFF"/>
                </a:solidFill>
                <a:effectLst>
                  <a:outerShdw blurRad="38100" dist="38100" dir="2700000" algn="tl">
                    <a:srgbClr val="000000"/>
                  </a:outerShdw>
                </a:effectLst>
              </a:rPr>
              <a:t>s name</a:t>
            </a:r>
            <a:r>
              <a:rPr lang="en-US" altLang="en-US" b="1">
                <a:effectLst>
                  <a:outerShdw blurRad="38100" dist="38100" dir="2700000" algn="tl">
                    <a:srgbClr val="000000"/>
                  </a:outerShdw>
                </a:effectLst>
              </a:rPr>
              <a:t> (24a)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10" descr="John 9.24 Pharisee.jpg">
            <a:extLst>
              <a:ext uri="{FF2B5EF4-FFF2-40B4-BE49-F238E27FC236}">
                <a16:creationId xmlns:a16="http://schemas.microsoft.com/office/drawing/2014/main" id="{AB49E673-C707-4B43-A237-B84CFDDDD40A}"/>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7152D1A-E2F4-8D49-9434-1AEA33938F17}"/>
              </a:ext>
            </a:extLst>
          </p:cNvPr>
          <p:cNvSpPr>
            <a:spLocks noGrp="1"/>
          </p:cNvSpPr>
          <p:nvPr>
            <p:ph type="title"/>
          </p:nvPr>
        </p:nvSpPr>
        <p:spPr>
          <a:xfrm>
            <a:off x="4572000" y="0"/>
            <a:ext cx="4572000" cy="14478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The Pharisees are blind!</a:t>
            </a:r>
          </a:p>
        </p:txBody>
      </p:sp>
      <p:sp>
        <p:nvSpPr>
          <p:cNvPr id="3" name="Title 1">
            <a:extLst>
              <a:ext uri="{FF2B5EF4-FFF2-40B4-BE49-F238E27FC236}">
                <a16:creationId xmlns:a16="http://schemas.microsoft.com/office/drawing/2014/main" id="{1FB057AC-87B7-D04E-AC01-A3F38C4D3674}"/>
              </a:ext>
            </a:extLst>
          </p:cNvPr>
          <p:cNvSpPr txBox="1">
            <a:spLocks/>
          </p:cNvSpPr>
          <p:nvPr/>
        </p:nvSpPr>
        <p:spPr bwMode="auto">
          <a:xfrm>
            <a:off x="0" y="0"/>
            <a:ext cx="4572000" cy="1447800"/>
          </a:xfrm>
          <a:prstGeom prst="rect">
            <a:avLst/>
          </a:prstGeom>
          <a:solidFill>
            <a:srgbClr val="000005"/>
          </a:solid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80"/>
                  </a:outerShdw>
                </a:effectLst>
              </a:rPr>
              <a:t>Who</a:t>
            </a:r>
            <a:r>
              <a:rPr lang="fr-FR" altLang="ja-JP" b="1">
                <a:effectLst>
                  <a:outerShdw blurRad="38100" dist="38100" dir="2700000" algn="tl">
                    <a:srgbClr val="000080"/>
                  </a:outerShdw>
                </a:effectLst>
              </a:rPr>
              <a:t>'</a:t>
            </a:r>
            <a:r>
              <a:rPr lang="en-US" altLang="en-US" b="1">
                <a:effectLst>
                  <a:outerShdw blurRad="38100" dist="38100" dir="2700000" algn="tl">
                    <a:srgbClr val="000080"/>
                  </a:outerShdw>
                </a:effectLst>
              </a:rPr>
              <a:t>s the real blind man?</a:t>
            </a:r>
          </a:p>
        </p:txBody>
      </p:sp>
      <p:sp>
        <p:nvSpPr>
          <p:cNvPr id="7" name="Title 1">
            <a:extLst>
              <a:ext uri="{FF2B5EF4-FFF2-40B4-BE49-F238E27FC236}">
                <a16:creationId xmlns:a16="http://schemas.microsoft.com/office/drawing/2014/main" id="{85B977F8-8D94-E24F-85A4-1DBAB846E70E}"/>
              </a:ext>
            </a:extLst>
          </p:cNvPr>
          <p:cNvSpPr txBox="1">
            <a:spLocks/>
          </p:cNvSpPr>
          <p:nvPr/>
        </p:nvSpPr>
        <p:spPr bwMode="auto">
          <a:xfrm>
            <a:off x="0" y="2133600"/>
            <a:ext cx="9144000"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Jesus is a </a:t>
            </a:r>
            <a:r>
              <a:rPr lang="en-US" altLang="en-US" b="1">
                <a:solidFill>
                  <a:srgbClr val="FFFF00"/>
                </a:solidFill>
                <a:effectLst>
                  <a:outerShdw blurRad="38100" dist="38100" dir="2700000" algn="tl">
                    <a:srgbClr val="000000"/>
                  </a:outerShdw>
                </a:effectLst>
              </a:rPr>
              <a:t>sinner </a:t>
            </a:r>
            <a:r>
              <a:rPr lang="en-US" altLang="en-US" b="1">
                <a:effectLst>
                  <a:outerShdw blurRad="38100" dist="38100" dir="2700000" algn="tl">
                    <a:srgbClr val="000000"/>
                  </a:outerShdw>
                </a:effectLst>
              </a:rPr>
              <a:t>(24b)</a:t>
            </a:r>
          </a:p>
        </p:txBody>
      </p:sp>
      <p:sp>
        <p:nvSpPr>
          <p:cNvPr id="8" name="Title 1">
            <a:extLst>
              <a:ext uri="{FF2B5EF4-FFF2-40B4-BE49-F238E27FC236}">
                <a16:creationId xmlns:a16="http://schemas.microsoft.com/office/drawing/2014/main" id="{91524C29-B319-314E-87BA-23EE54FDB9DB}"/>
              </a:ext>
            </a:extLst>
          </p:cNvPr>
          <p:cNvSpPr txBox="1">
            <a:spLocks/>
          </p:cNvSpPr>
          <p:nvPr/>
        </p:nvSpPr>
        <p:spPr bwMode="auto">
          <a:xfrm>
            <a:off x="0" y="2911475"/>
            <a:ext cx="9144000"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Jesus is a </a:t>
            </a:r>
            <a:r>
              <a:rPr lang="en-US" altLang="en-US" b="1">
                <a:solidFill>
                  <a:srgbClr val="FFFF00"/>
                </a:solidFill>
                <a:effectLst>
                  <a:outerShdw blurRad="38100" dist="38100" dir="2700000" algn="tl">
                    <a:srgbClr val="000000"/>
                  </a:outerShdw>
                </a:effectLst>
              </a:rPr>
              <a:t>deceiver </a:t>
            </a:r>
            <a:r>
              <a:rPr lang="en-US" altLang="en-US" b="1">
                <a:effectLst>
                  <a:outerShdw blurRad="38100" dist="38100" dir="2700000" algn="tl">
                    <a:srgbClr val="000000"/>
                  </a:outerShdw>
                </a:effectLst>
              </a:rPr>
              <a:t>(26)</a:t>
            </a:r>
          </a:p>
        </p:txBody>
      </p:sp>
      <p:sp>
        <p:nvSpPr>
          <p:cNvPr id="9" name="Title 1">
            <a:extLst>
              <a:ext uri="{FF2B5EF4-FFF2-40B4-BE49-F238E27FC236}">
                <a16:creationId xmlns:a16="http://schemas.microsoft.com/office/drawing/2014/main" id="{617B3B42-1812-064A-9109-2FB7B2C02B83}"/>
              </a:ext>
            </a:extLst>
          </p:cNvPr>
          <p:cNvSpPr txBox="1">
            <a:spLocks/>
          </p:cNvSpPr>
          <p:nvPr/>
        </p:nvSpPr>
        <p:spPr bwMode="auto">
          <a:xfrm>
            <a:off x="0" y="3687763"/>
            <a:ext cx="9144000"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Blind man was </a:t>
            </a:r>
            <a:r>
              <a:rPr lang="en-US" altLang="en-US" b="1">
                <a:solidFill>
                  <a:srgbClr val="FFFF00"/>
                </a:solidFill>
                <a:effectLst>
                  <a:outerShdw blurRad="38100" dist="38100" dir="2700000" algn="tl">
                    <a:srgbClr val="000000"/>
                  </a:outerShdw>
                </a:effectLst>
              </a:rPr>
              <a:t>deceived</a:t>
            </a:r>
            <a:r>
              <a:rPr lang="en-US" altLang="en-US" b="1">
                <a:effectLst>
                  <a:outerShdw blurRad="38100" dist="38100" dir="2700000" algn="tl">
                    <a:srgbClr val="000000"/>
                  </a:outerShdw>
                </a:effectLst>
              </a:rPr>
              <a:t> (26)</a:t>
            </a:r>
          </a:p>
        </p:txBody>
      </p:sp>
      <p:sp>
        <p:nvSpPr>
          <p:cNvPr id="10" name="Title 1">
            <a:extLst>
              <a:ext uri="{FF2B5EF4-FFF2-40B4-BE49-F238E27FC236}">
                <a16:creationId xmlns:a16="http://schemas.microsoft.com/office/drawing/2014/main" id="{F4D0FC49-7B2D-034D-9C07-E1BB2AA40AD7}"/>
              </a:ext>
            </a:extLst>
          </p:cNvPr>
          <p:cNvSpPr txBox="1">
            <a:spLocks/>
          </p:cNvSpPr>
          <p:nvPr/>
        </p:nvSpPr>
        <p:spPr bwMode="auto">
          <a:xfrm>
            <a:off x="0" y="4465638"/>
            <a:ext cx="9223375"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a:t>
            </a:r>
            <a:r>
              <a:rPr lang="en-US" altLang="en-US" b="1">
                <a:solidFill>
                  <a:srgbClr val="FFFF00"/>
                </a:solidFill>
                <a:effectLst>
                  <a:outerShdw blurRad="38100" dist="38100" dir="2700000" algn="tl">
                    <a:srgbClr val="000000"/>
                  </a:outerShdw>
                </a:effectLst>
              </a:rPr>
              <a:t>Cursed </a:t>
            </a:r>
            <a:r>
              <a:rPr lang="en-US" altLang="en-US" b="1">
                <a:effectLst>
                  <a:outerShdw blurRad="38100" dist="38100" dir="2700000" algn="tl">
                    <a:srgbClr val="000000"/>
                  </a:outerShdw>
                </a:effectLst>
              </a:rPr>
              <a:t>the blind man (28)</a:t>
            </a:r>
          </a:p>
        </p:txBody>
      </p:sp>
      <p:sp>
        <p:nvSpPr>
          <p:cNvPr id="12" name="Title 1">
            <a:extLst>
              <a:ext uri="{FF2B5EF4-FFF2-40B4-BE49-F238E27FC236}">
                <a16:creationId xmlns:a16="http://schemas.microsoft.com/office/drawing/2014/main" id="{6F2C8FFE-B46A-0746-87FA-FDCEAE39A538}"/>
              </a:ext>
            </a:extLst>
          </p:cNvPr>
          <p:cNvSpPr txBox="1">
            <a:spLocks/>
          </p:cNvSpPr>
          <p:nvPr/>
        </p:nvSpPr>
        <p:spPr bwMode="auto">
          <a:xfrm>
            <a:off x="0" y="5241925"/>
            <a:ext cx="9223375"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a:t>
            </a:r>
            <a:r>
              <a:rPr lang="en-US" altLang="en-US" b="1">
                <a:solidFill>
                  <a:srgbClr val="FFFF00"/>
                </a:solidFill>
                <a:effectLst>
                  <a:outerShdw blurRad="38100" dist="38100" dir="2700000" algn="tl">
                    <a:srgbClr val="000000"/>
                  </a:outerShdw>
                </a:effectLst>
              </a:rPr>
              <a:t>Lied</a:t>
            </a:r>
            <a:r>
              <a:rPr lang="en-US" altLang="en-US" b="1">
                <a:effectLst>
                  <a:outerShdw blurRad="38100" dist="38100" dir="2700000" algn="tl">
                    <a:srgbClr val="000000"/>
                  </a:outerShdw>
                </a:effectLst>
              </a:rPr>
              <a:t> about Jesus</a:t>
            </a:r>
            <a:r>
              <a:rPr lang="fr-FR" altLang="ja-JP" b="1">
                <a:effectLst>
                  <a:outerShdw blurRad="38100" dist="38100" dir="2700000" algn="tl">
                    <a:srgbClr val="000000"/>
                  </a:outerShdw>
                </a:effectLst>
              </a:rPr>
              <a:t>'</a:t>
            </a:r>
            <a:r>
              <a:rPr lang="en-US" altLang="en-US" b="1">
                <a:effectLst>
                  <a:outerShdw blurRad="38100" dist="38100" dir="2700000" algn="tl">
                    <a:srgbClr val="000000"/>
                  </a:outerShdw>
                </a:effectLst>
              </a:rPr>
              <a:t> origin (29)</a:t>
            </a:r>
          </a:p>
        </p:txBody>
      </p:sp>
      <p:sp>
        <p:nvSpPr>
          <p:cNvPr id="13" name="Title 1">
            <a:extLst>
              <a:ext uri="{FF2B5EF4-FFF2-40B4-BE49-F238E27FC236}">
                <a16:creationId xmlns:a16="http://schemas.microsoft.com/office/drawing/2014/main" id="{ED6BC516-CC02-6645-874B-7AC7D40A2ED7}"/>
              </a:ext>
            </a:extLst>
          </p:cNvPr>
          <p:cNvSpPr txBox="1">
            <a:spLocks/>
          </p:cNvSpPr>
          <p:nvPr/>
        </p:nvSpPr>
        <p:spPr bwMode="auto">
          <a:xfrm>
            <a:off x="0" y="6019800"/>
            <a:ext cx="9223375" cy="8382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b="1">
                <a:effectLst>
                  <a:outerShdw blurRad="38100" dist="38100" dir="2700000" algn="tl">
                    <a:srgbClr val="000000"/>
                  </a:outerShdw>
                </a:effectLst>
              </a:rPr>
              <a:t>• </a:t>
            </a:r>
            <a:r>
              <a:rPr lang="en-US" altLang="en-US" b="1">
                <a:solidFill>
                  <a:srgbClr val="FFFF00"/>
                </a:solidFill>
                <a:effectLst>
                  <a:outerShdw blurRad="38100" dist="38100" dir="2700000" algn="tl">
                    <a:srgbClr val="000000"/>
                  </a:outerShdw>
                </a:effectLst>
              </a:rPr>
              <a:t>Excommunicated </a:t>
            </a:r>
            <a:r>
              <a:rPr lang="en-US" altLang="en-US" b="1">
                <a:solidFill>
                  <a:srgbClr val="FFFFFF"/>
                </a:solidFill>
                <a:effectLst>
                  <a:outerShdw blurRad="38100" dist="38100" dir="2700000" algn="tl">
                    <a:srgbClr val="000000"/>
                  </a:outerShdw>
                </a:effectLst>
              </a:rPr>
              <a:t>blind man </a:t>
            </a:r>
            <a:r>
              <a:rPr lang="en-US" altLang="en-US" b="1">
                <a:effectLst>
                  <a:outerShdw blurRad="38100" dist="38100" dir="2700000" algn="tl">
                    <a:srgbClr val="000000"/>
                  </a:outerShdw>
                </a:effectLst>
              </a:rPr>
              <a:t>(34)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E4FD4B68-20CF-CB49-877C-6DCD92D99312}"/>
              </a:ext>
            </a:extLst>
          </p:cNvPr>
          <p:cNvSpPr>
            <a:spLocks noGrp="1"/>
          </p:cNvSpPr>
          <p:nvPr>
            <p:ph type="title"/>
          </p:nvPr>
        </p:nvSpPr>
        <p:spPr/>
        <p:txBody>
          <a:bodyPr/>
          <a:lstStyle/>
          <a:p>
            <a:pPr eaLnBrk="1" hangingPunct="1"/>
            <a:r>
              <a:rPr lang="en-US" altLang="en-US">
                <a:solidFill>
                  <a:srgbClr val="FFFF00"/>
                </a:solidFill>
                <a:effectLst/>
                <a:ea typeface="ＭＳ Ｐゴシック" panose="020B0600070205080204" pitchFamily="34" charset="-128"/>
              </a:rPr>
              <a:t>Yellow</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3" descr="John 9.19 Parents.jpg">
            <a:extLst>
              <a:ext uri="{FF2B5EF4-FFF2-40B4-BE49-F238E27FC236}">
                <a16:creationId xmlns:a16="http://schemas.microsoft.com/office/drawing/2014/main" id="{C1B3D761-1791-E94C-806A-760E047D0101}"/>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936750"/>
            <a:ext cx="91440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0E1A8E5-4889-2444-95C8-2E67C05EB46F}"/>
              </a:ext>
            </a:extLst>
          </p:cNvPr>
          <p:cNvSpPr>
            <a:spLocks noGrp="1"/>
          </p:cNvSpPr>
          <p:nvPr>
            <p:ph type="title"/>
          </p:nvPr>
        </p:nvSpPr>
        <p:spPr>
          <a:xfrm>
            <a:off x="0" y="5791200"/>
            <a:ext cx="9144000" cy="1295400"/>
          </a:xfrm>
          <a:solidFill>
            <a:srgbClr val="000005"/>
          </a:solidFill>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The Main Idea of John 9</a:t>
            </a:r>
          </a:p>
        </p:txBody>
      </p:sp>
      <p:sp>
        <p:nvSpPr>
          <p:cNvPr id="3" name="Title 1">
            <a:extLst>
              <a:ext uri="{FF2B5EF4-FFF2-40B4-BE49-F238E27FC236}">
                <a16:creationId xmlns:a16="http://schemas.microsoft.com/office/drawing/2014/main" id="{9C294BC8-6245-3B48-B3B1-936024442E5D}"/>
              </a:ext>
            </a:extLst>
          </p:cNvPr>
          <p:cNvSpPr txBox="1">
            <a:spLocks/>
          </p:cNvSpPr>
          <p:nvPr/>
        </p:nvSpPr>
        <p:spPr bwMode="auto">
          <a:xfrm>
            <a:off x="0" y="-152400"/>
            <a:ext cx="9144000" cy="2133600"/>
          </a:xfrm>
          <a:prstGeom prst="rect">
            <a:avLst/>
          </a:prstGeom>
          <a:no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4000" b="1" dirty="0">
                <a:effectLst>
                  <a:outerShdw blurRad="38100" dist="38100" dir="2700000" algn="tl">
                    <a:srgbClr val="000000"/>
                  </a:outerShdw>
                </a:effectLst>
              </a:rPr>
              <a:t>How can you avoid spiritual blindness?  Respond in faith to what you </a:t>
            </a:r>
            <a:r>
              <a:rPr lang="en-US" altLang="en-US" sz="4000" b="1" dirty="0">
                <a:solidFill>
                  <a:srgbClr val="FFFF00"/>
                </a:solidFill>
                <a:effectLst>
                  <a:outerShdw blurRad="38100" dist="38100" dir="2700000" algn="tl">
                    <a:srgbClr val="000000"/>
                  </a:outerShdw>
                </a:effectLst>
              </a:rPr>
              <a:t>know now </a:t>
            </a:r>
            <a:r>
              <a:rPr lang="en-US" altLang="en-US" sz="4000" b="1" dirty="0">
                <a:effectLst>
                  <a:outerShdw blurRad="38100" dist="38100" dir="2700000" algn="tl">
                    <a:srgbClr val="000000"/>
                  </a:outerShdw>
                </a:effectLst>
              </a:rPr>
              <a:t>about Jesus!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3" descr="color blindness test9962.jpg">
            <a:extLst>
              <a:ext uri="{FF2B5EF4-FFF2-40B4-BE49-F238E27FC236}">
                <a16:creationId xmlns:a16="http://schemas.microsoft.com/office/drawing/2014/main" id="{FF15D0D5-9EC9-1641-AB19-2519D827DEA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3400" y="-30163"/>
            <a:ext cx="86106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6" name="Picture 2" descr="darkcreed2.jpg">
            <a:extLst>
              <a:ext uri="{FF2B5EF4-FFF2-40B4-BE49-F238E27FC236}">
                <a16:creationId xmlns:a16="http://schemas.microsoft.com/office/drawing/2014/main" id="{777FA6BC-34AD-8B4F-92E9-D503B6AE6B4F}"/>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16002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B62AA27-69F6-CF44-9536-116FF588791C}"/>
              </a:ext>
            </a:extLst>
          </p:cNvPr>
          <p:cNvSpPr>
            <a:spLocks noGrp="1"/>
          </p:cNvSpPr>
          <p:nvPr>
            <p:ph type="title"/>
          </p:nvPr>
        </p:nvSpPr>
        <p:spPr>
          <a:xfrm>
            <a:off x="0" y="5791200"/>
            <a:ext cx="9144000" cy="1066800"/>
          </a:xfrm>
          <a:solidFill>
            <a:srgbClr val="000005"/>
          </a:solidFill>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Are you color blind?</a:t>
            </a:r>
          </a:p>
        </p:txBody>
      </p:sp>
      <p:sp>
        <p:nvSpPr>
          <p:cNvPr id="5" name="Title 1">
            <a:extLst>
              <a:ext uri="{FF2B5EF4-FFF2-40B4-BE49-F238E27FC236}">
                <a16:creationId xmlns:a16="http://schemas.microsoft.com/office/drawing/2014/main" id="{E5172094-52C9-B845-994D-6FE863770A3E}"/>
              </a:ext>
            </a:extLst>
          </p:cNvPr>
          <p:cNvSpPr txBox="1">
            <a:spLocks/>
          </p:cNvSpPr>
          <p:nvPr/>
        </p:nvSpPr>
        <p:spPr bwMode="auto">
          <a:xfrm>
            <a:off x="0" y="1371600"/>
            <a:ext cx="9144000" cy="1066800"/>
          </a:xfrm>
          <a:prstGeom prst="rect">
            <a:avLst/>
          </a:prstGeom>
          <a:solidFill>
            <a:srgbClr val="000005"/>
          </a:solid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a:effectLst>
                  <a:outerShdw blurRad="38100" dist="38100" dir="2700000" algn="tl">
                    <a:srgbClr val="000080"/>
                  </a:outerShdw>
                </a:effectLst>
              </a:rPr>
              <a:t>I.  Jesus makes the blind see.</a:t>
            </a:r>
          </a:p>
        </p:txBody>
      </p:sp>
      <p:sp>
        <p:nvSpPr>
          <p:cNvPr id="6" name="Title 1">
            <a:extLst>
              <a:ext uri="{FF2B5EF4-FFF2-40B4-BE49-F238E27FC236}">
                <a16:creationId xmlns:a16="http://schemas.microsoft.com/office/drawing/2014/main" id="{86C5B017-E4D7-744B-8808-A024D0D62D5D}"/>
              </a:ext>
            </a:extLst>
          </p:cNvPr>
          <p:cNvSpPr txBox="1">
            <a:spLocks/>
          </p:cNvSpPr>
          <p:nvPr/>
        </p:nvSpPr>
        <p:spPr bwMode="auto">
          <a:xfrm>
            <a:off x="0" y="2438400"/>
            <a:ext cx="9144000" cy="1066800"/>
          </a:xfrm>
          <a:prstGeom prst="rect">
            <a:avLst/>
          </a:prstGeom>
          <a:solidFill>
            <a:srgbClr val="000005"/>
          </a:solid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a:effectLst>
                  <a:outerShdw blurRad="38100" dist="38100" dir="2700000" algn="tl">
                    <a:srgbClr val="000080"/>
                  </a:outerShdw>
                </a:effectLst>
              </a:rPr>
              <a:t>II.  Jesus changes people</a:t>
            </a:r>
            <a:r>
              <a:rPr lang="fr-FR" altLang="ja-JP" sz="4000" b="1">
                <a:effectLst>
                  <a:outerShdw blurRad="38100" dist="38100" dir="2700000" algn="tl">
                    <a:srgbClr val="000080"/>
                  </a:outerShdw>
                </a:effectLst>
              </a:rPr>
              <a:t>'</a:t>
            </a:r>
            <a:r>
              <a:rPr lang="en-US" altLang="en-US" sz="4000" b="1">
                <a:effectLst>
                  <a:outerShdw blurRad="38100" dist="38100" dir="2700000" algn="tl">
                    <a:srgbClr val="000080"/>
                  </a:outerShdw>
                </a:effectLst>
              </a:rPr>
              <a:t>s lives.</a:t>
            </a:r>
          </a:p>
        </p:txBody>
      </p:sp>
      <p:sp>
        <p:nvSpPr>
          <p:cNvPr id="7" name="Title 1">
            <a:extLst>
              <a:ext uri="{FF2B5EF4-FFF2-40B4-BE49-F238E27FC236}">
                <a16:creationId xmlns:a16="http://schemas.microsoft.com/office/drawing/2014/main" id="{F179AAF4-A44D-334C-BE47-4084866C3DDF}"/>
              </a:ext>
            </a:extLst>
          </p:cNvPr>
          <p:cNvSpPr txBox="1">
            <a:spLocks/>
          </p:cNvSpPr>
          <p:nvPr/>
        </p:nvSpPr>
        <p:spPr bwMode="auto">
          <a:xfrm>
            <a:off x="0" y="3505200"/>
            <a:ext cx="9144000" cy="1066800"/>
          </a:xfrm>
          <a:prstGeom prst="rect">
            <a:avLst/>
          </a:prstGeom>
          <a:solidFill>
            <a:srgbClr val="000005"/>
          </a:solidFill>
          <a:ln w="9525">
            <a:noFill/>
            <a:miter lim="800000"/>
            <a:headEnd/>
            <a:tailEnd/>
          </a:ln>
          <a:effectLst/>
        </p:spPr>
        <p:txBody>
          <a:bodyPr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4000" b="1">
                <a:effectLst>
                  <a:outerShdw blurRad="38100" dist="38100" dir="2700000" algn="tl">
                    <a:srgbClr val="000080"/>
                  </a:outerShdw>
                </a:effectLst>
              </a:rPr>
              <a:t>III.  Jesus deserves worship as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 descr="keller3.jpg">
            <a:extLst>
              <a:ext uri="{FF2B5EF4-FFF2-40B4-BE49-F238E27FC236}">
                <a16:creationId xmlns:a16="http://schemas.microsoft.com/office/drawing/2014/main" id="{A680D638-6CDF-654C-B300-9EBC29BF9C7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5334000" cy="664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B99C798E-C9C8-D644-B6F0-25DFF0336ED9}"/>
              </a:ext>
            </a:extLst>
          </p:cNvPr>
          <p:cNvSpPr>
            <a:spLocks noGrp="1"/>
          </p:cNvSpPr>
          <p:nvPr>
            <p:ph type="title"/>
          </p:nvPr>
        </p:nvSpPr>
        <p:spPr>
          <a:xfrm>
            <a:off x="0" y="5638800"/>
            <a:ext cx="4572000" cy="12192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Helen Keller (1880-1968)</a:t>
            </a:r>
          </a:p>
        </p:txBody>
      </p:sp>
      <p:pic>
        <p:nvPicPr>
          <p:cNvPr id="104451" name="Picture 3" descr="anne sullivan helen_keller.jpg">
            <a:extLst>
              <a:ext uri="{FF2B5EF4-FFF2-40B4-BE49-F238E27FC236}">
                <a16:creationId xmlns:a16="http://schemas.microsoft.com/office/drawing/2014/main" id="{4282FB3F-A537-A649-B9D6-6B52D3FC881C}"/>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91000" y="533400"/>
            <a:ext cx="4445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3D11A-2E41-9E4F-B555-18A464D0B5B5}"/>
              </a:ext>
            </a:extLst>
          </p:cNvPr>
          <p:cNvSpPr>
            <a:spLocks noGrp="1"/>
          </p:cNvSpPr>
          <p:nvPr>
            <p:ph type="title"/>
          </p:nvPr>
        </p:nvSpPr>
        <p:spPr>
          <a:xfrm>
            <a:off x="0" y="0"/>
            <a:ext cx="9144000" cy="2133600"/>
          </a:xfrm>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Whoever wants healing from spiritual blindness must believe that Jesus is God.</a:t>
            </a:r>
          </a:p>
        </p:txBody>
      </p:sp>
      <p:pic>
        <p:nvPicPr>
          <p:cNvPr id="105474" name="Picture 2" descr="lighttounite.jpg">
            <a:extLst>
              <a:ext uri="{FF2B5EF4-FFF2-40B4-BE49-F238E27FC236}">
                <a16:creationId xmlns:a16="http://schemas.microsoft.com/office/drawing/2014/main" id="{F42392F3-7723-E644-BBDA-4E1E8451C4A4}"/>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438400" y="2895600"/>
            <a:ext cx="41275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a:extLst>
              <a:ext uri="{FF2B5EF4-FFF2-40B4-BE49-F238E27FC236}">
                <a16:creationId xmlns:a16="http://schemas.microsoft.com/office/drawing/2014/main" id="{3C633A6F-89B0-9D46-989F-E5ED1CD203B6}"/>
              </a:ext>
            </a:extLst>
          </p:cNvPr>
          <p:cNvSpPr>
            <a:spLocks noGrp="1"/>
          </p:cNvSpPr>
          <p:nvPr>
            <p:ph type="title"/>
          </p:nvPr>
        </p:nvSpPr>
        <p:spPr/>
        <p:txBody>
          <a:bodyPr/>
          <a:lstStyle/>
          <a:p>
            <a:pPr eaLnBrk="1" hangingPunct="1"/>
            <a:r>
              <a:rPr lang="en-US" altLang="en-US">
                <a:solidFill>
                  <a:srgbClr val="000005"/>
                </a:solidFill>
                <a:effectLst/>
                <a:ea typeface="ＭＳ Ｐゴシック" panose="020B0600070205080204" pitchFamily="34" charset="-128"/>
              </a:rPr>
              <a:t>Black</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8F6E646-AFD7-6343-B727-2882E7912132}"/>
              </a:ext>
            </a:extLst>
          </p:cNvPr>
          <p:cNvSpPr>
            <a:spLocks noGrp="1" noChangeArrowheads="1"/>
          </p:cNvSpPr>
          <p:nvPr>
            <p:ph type="ctrTitle"/>
          </p:nvPr>
        </p:nvSpPr>
        <p:spPr>
          <a:xfrm>
            <a:off x="685800" y="498475"/>
            <a:ext cx="7772400" cy="4956175"/>
          </a:xfrm>
        </p:spPr>
        <p:txBody>
          <a:bodyPr/>
          <a:lstStyle/>
          <a:p>
            <a:pPr eaLnBrk="1" hangingPunct="1"/>
            <a:r>
              <a:rPr lang="en-US" altLang="en-US" sz="8800">
                <a:solidFill>
                  <a:srgbClr val="FF0000"/>
                </a:solidFill>
                <a:effectLst>
                  <a:outerShdw blurRad="38100" dist="38100" dir="2700000" algn="tl">
                    <a:srgbClr val="FFFFFF"/>
                  </a:outerShdw>
                </a:effectLst>
                <a:ea typeface="ＭＳ Ｐゴシック" panose="020B0600070205080204" pitchFamily="34" charset="-128"/>
              </a:rPr>
              <a:t>Extra Slides Not Used in the Sermon...</a:t>
            </a:r>
          </a:p>
        </p:txBody>
      </p:sp>
    </p:spTree>
  </p:cSld>
  <p:clrMapOvr>
    <a:masterClrMapping/>
  </p:clrMapOvr>
  <p:transition spd="med">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3" name="Rectangle 5">
            <a:extLst>
              <a:ext uri="{FF2B5EF4-FFF2-40B4-BE49-F238E27FC236}">
                <a16:creationId xmlns:a16="http://schemas.microsoft.com/office/drawing/2014/main" id="{17805CD8-D06B-4E41-82A6-647DE6B97387}"/>
              </a:ext>
            </a:extLst>
          </p:cNvPr>
          <p:cNvSpPr>
            <a:spLocks noChangeArrowheads="1"/>
          </p:cNvSpPr>
          <p:nvPr/>
        </p:nvSpPr>
        <p:spPr bwMode="auto">
          <a:xfrm>
            <a:off x="609600" y="1752600"/>
            <a:ext cx="8229600" cy="4530725"/>
          </a:xfrm>
          <a:prstGeom prst="rect">
            <a:avLst/>
          </a:prstGeom>
          <a:noFill/>
          <a:ln w="9525">
            <a:noFill/>
            <a:miter lim="800000"/>
            <a:headEnd/>
            <a:tailEnd/>
          </a:ln>
          <a:effectLst/>
        </p:spPr>
        <p:txBody>
          <a:bodyPr/>
          <a:lstStyle>
            <a:lvl1pPr marL="342900" indent="-342900"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0000"/>
              </a:spcBef>
              <a:buClr>
                <a:srgbClr val="86D1EC"/>
              </a:buClr>
              <a:buSzPct val="90000"/>
              <a:buFont typeface="Wingdings" pitchFamily="2" charset="2"/>
              <a:buNone/>
            </a:pPr>
            <a:endParaRPr lang="en-US" altLang="en-US" sz="3200" b="1">
              <a:solidFill>
                <a:srgbClr val="FFFF00"/>
              </a:solidFill>
              <a:effectLst>
                <a:outerShdw blurRad="38100" dist="38100" dir="2700000" algn="tl">
                  <a:srgbClr val="FFFFFF"/>
                </a:outerShdw>
              </a:effectLst>
              <a:latin typeface="Tahoma" panose="020B0604030504040204" pitchFamily="34" charset="0"/>
            </a:endParaRPr>
          </a:p>
          <a:p>
            <a:pPr algn="ctr" eaLnBrk="1" hangingPunct="1">
              <a:spcBef>
                <a:spcPct val="20000"/>
              </a:spcBef>
              <a:buClr>
                <a:srgbClr val="86D1EC"/>
              </a:buClr>
              <a:buSzPct val="90000"/>
              <a:buFont typeface="Wingdings" pitchFamily="2" charset="2"/>
              <a:buNone/>
            </a:pPr>
            <a:r>
              <a:rPr lang="en-US" altLang="en-US" sz="4800" b="1">
                <a:solidFill>
                  <a:srgbClr val="FFFFFF"/>
                </a:solidFill>
                <a:effectLst>
                  <a:outerShdw blurRad="38100" dist="38100" dir="2700000" algn="tl">
                    <a:srgbClr val="000080"/>
                  </a:outerShdw>
                </a:effectLst>
                <a:latin typeface="Tahoma" panose="020B0604030504040204" pitchFamily="34" charset="0"/>
              </a:rPr>
              <a:t>Reveal the Truth</a:t>
            </a:r>
          </a:p>
          <a:p>
            <a:pPr algn="ctr" eaLnBrk="1" hangingPunct="1">
              <a:spcBef>
                <a:spcPct val="20000"/>
              </a:spcBef>
              <a:buClr>
                <a:srgbClr val="86D1EC"/>
              </a:buClr>
              <a:buSzPct val="90000"/>
              <a:buFont typeface="Wingdings" pitchFamily="2" charset="2"/>
              <a:buNone/>
            </a:pPr>
            <a:r>
              <a:rPr lang="en-US" altLang="en-US" sz="4800" i="1">
                <a:solidFill>
                  <a:srgbClr val="FFFFFF"/>
                </a:solidFill>
                <a:effectLst>
                  <a:outerShdw blurRad="38100" dist="38100" dir="2700000" algn="tl">
                    <a:srgbClr val="000080"/>
                  </a:outerShdw>
                </a:effectLst>
                <a:latin typeface="Tahoma" panose="020B0604030504040204" pitchFamily="34" charset="0"/>
              </a:rPr>
              <a:t>9:1-7</a:t>
            </a:r>
          </a:p>
        </p:txBody>
      </p:sp>
      <p:sp>
        <p:nvSpPr>
          <p:cNvPr id="73734" name="Rectangle 6">
            <a:extLst>
              <a:ext uri="{FF2B5EF4-FFF2-40B4-BE49-F238E27FC236}">
                <a16:creationId xmlns:a16="http://schemas.microsoft.com/office/drawing/2014/main" id="{8A3A3114-9C06-5D4F-B51F-31AD9E846FB8}"/>
              </a:ext>
            </a:extLst>
          </p:cNvPr>
          <p:cNvSpPr>
            <a:spLocks noGrp="1" noChangeArrowheads="1"/>
          </p:cNvSpPr>
          <p:nvPr>
            <p:ph type="title"/>
          </p:nvPr>
        </p:nvSpPr>
        <p:spPr/>
        <p:txBody>
          <a:bodyPr/>
          <a:lstStyle/>
          <a:p>
            <a:pPr eaLnBrk="1" hangingPunct="1"/>
            <a:r>
              <a:rPr lang="en-US" altLang="en-US">
                <a:solidFill>
                  <a:srgbClr val="FFFF00"/>
                </a:solidFill>
                <a:effectLst>
                  <a:outerShdw blurRad="38100" dist="38100" dir="2700000" algn="tl">
                    <a:srgbClr val="FFFFFF"/>
                  </a:outerShdw>
                </a:effectLst>
                <a:ea typeface="ＭＳ Ｐゴシック" panose="020B0600070205080204" pitchFamily="34" charset="-128"/>
              </a:rPr>
              <a:t>Purpose #1 </a:t>
            </a:r>
            <a:br>
              <a:rPr lang="en-US" altLang="en-US">
                <a:solidFill>
                  <a:srgbClr val="FFFF00"/>
                </a:solidFill>
                <a:effectLst>
                  <a:outerShdw blurRad="38100" dist="38100" dir="2700000" algn="tl">
                    <a:srgbClr val="FFFFFF"/>
                  </a:outerShdw>
                </a:effectLst>
                <a:ea typeface="ＭＳ Ｐゴシック" panose="020B0600070205080204" pitchFamily="34" charset="-128"/>
              </a:rPr>
            </a:br>
            <a:r>
              <a:rPr lang="en-US" altLang="en-US">
                <a:solidFill>
                  <a:srgbClr val="FFFF00"/>
                </a:solidFill>
                <a:effectLst>
                  <a:outerShdw blurRad="38100" dist="38100" dir="2700000" algn="tl">
                    <a:srgbClr val="FFFFFF"/>
                  </a:outerShdw>
                </a:effectLst>
                <a:ea typeface="ＭＳ Ｐゴシック" panose="020B0600070205080204" pitchFamily="34" charset="-128"/>
              </a:rPr>
              <a:t>Jesus Healed the Blind Man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additive="base">
                                        <p:cTn id="7" dur="500" fill="hold"/>
                                        <p:tgtEl>
                                          <p:spTgt spid="73733"/>
                                        </p:tgtEl>
                                        <p:attrNameLst>
                                          <p:attrName>ppt_x</p:attrName>
                                        </p:attrNameLst>
                                      </p:cBhvr>
                                      <p:tavLst>
                                        <p:tav tm="0">
                                          <p:val>
                                            <p:strVal val="#ppt_x"/>
                                          </p:val>
                                        </p:tav>
                                        <p:tav tm="100000">
                                          <p:val>
                                            <p:strVal val="#ppt_x"/>
                                          </p:val>
                                        </p:tav>
                                      </p:tavLst>
                                    </p:anim>
                                    <p:anim calcmode="lin" valueType="num">
                                      <p:cBhvr additive="base">
                                        <p:cTn id="8" dur="500" fill="hold"/>
                                        <p:tgtEl>
                                          <p:spTgt spid="737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750B6318-B361-F74B-A8A2-1531114D77EE}"/>
              </a:ext>
            </a:extLst>
          </p:cNvPr>
          <p:cNvSpPr>
            <a:spLocks noGrp="1" noChangeArrowheads="1"/>
          </p:cNvSpPr>
          <p:nvPr>
            <p:ph type="title"/>
          </p:nvPr>
        </p:nvSpPr>
        <p:spPr/>
        <p:txBody>
          <a:bodyPr/>
          <a:lstStyle/>
          <a:p>
            <a:pPr eaLnBrk="1" hangingPunct="1"/>
            <a:r>
              <a:rPr lang="en-US" altLang="en-US" b="1">
                <a:solidFill>
                  <a:srgbClr val="FFFF00"/>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Deity of Christ</a:t>
            </a:r>
          </a:p>
        </p:txBody>
      </p:sp>
      <p:sp>
        <p:nvSpPr>
          <p:cNvPr id="21507" name="Rectangle 3">
            <a:extLst>
              <a:ext uri="{FF2B5EF4-FFF2-40B4-BE49-F238E27FC236}">
                <a16:creationId xmlns:a16="http://schemas.microsoft.com/office/drawing/2014/main" id="{1B5F09B3-BCA3-FD49-AD3A-4A9F1964C8F8}"/>
              </a:ext>
            </a:extLst>
          </p:cNvPr>
          <p:cNvSpPr>
            <a:spLocks noGrp="1" noChangeArrowheads="1"/>
          </p:cNvSpPr>
          <p:nvPr>
            <p:ph type="body" idx="1"/>
          </p:nvPr>
        </p:nvSpPr>
        <p:spPr/>
        <p:txBody>
          <a:bodyPr/>
          <a:lstStyle/>
          <a:p>
            <a:pPr eaLnBrk="1" hangingPunct="1">
              <a:lnSpc>
                <a:spcPct val="80000"/>
              </a:lnSpc>
              <a:buFont typeface="Wingdings" pitchFamily="2" charset="2"/>
              <a:buNone/>
            </a:pPr>
            <a:r>
              <a:rPr lang="en-US" altLang="en-US" sz="2400" b="1">
                <a:solidFill>
                  <a:srgbClr val="FFFF66"/>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9:1 Man born blind</a:t>
            </a:r>
          </a:p>
          <a:p>
            <a:pPr eaLnBrk="1" hangingPunct="1">
              <a:lnSpc>
                <a:spcPct val="80000"/>
              </a:lnSpc>
              <a:buFont typeface="Wingdings" pitchFamily="2" charset="2"/>
              <a:buNone/>
            </a:pPr>
            <a:r>
              <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We are blind spiritually at birth thus need rebirth which only God can provide</a:t>
            </a:r>
          </a:p>
          <a:p>
            <a:pPr eaLnBrk="1" hangingPunct="1">
              <a:lnSpc>
                <a:spcPct val="80000"/>
              </a:lnSpc>
              <a:buFont typeface="Wingdings" pitchFamily="2" charset="2"/>
              <a:buNone/>
            </a:pPr>
            <a:endPar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endParaRPr>
          </a:p>
          <a:p>
            <a:pPr eaLnBrk="1" hangingPunct="1">
              <a:lnSpc>
                <a:spcPct val="80000"/>
              </a:lnSpc>
              <a:buFont typeface="Wingdings" pitchFamily="2" charset="2"/>
              <a:buNone/>
            </a:pPr>
            <a:r>
              <a:rPr lang="en-US" altLang="en-US" sz="2400" b="1">
                <a:solidFill>
                  <a:srgbClr val="FFFF66"/>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9:2-4a </a:t>
            </a:r>
            <a:r>
              <a:rPr lang="ja-JP" altLang="en-US" sz="2400" b="1">
                <a:solidFill>
                  <a:srgbClr val="FFFF66"/>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a:t>
            </a:r>
            <a:r>
              <a:rPr lang="en-US" altLang="ja-JP" sz="2400" b="1">
                <a:solidFill>
                  <a:srgbClr val="FFFF66"/>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Rabbi, who sinned.…? God might be displayed in Him.</a:t>
            </a:r>
            <a:r>
              <a:rPr lang="ja-JP" altLang="en-US" sz="2400" b="1">
                <a:solidFill>
                  <a:srgbClr val="FFFF66"/>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a:t>
            </a:r>
            <a:endParaRPr lang="en-US" altLang="ja-JP" sz="2400" b="1">
              <a:solidFill>
                <a:srgbClr val="FFFF66"/>
              </a:solidFill>
              <a:effectLst>
                <a:outerShdw blurRad="38100" dist="38100" dir="2700000" algn="tl">
                  <a:srgbClr val="FFFFFF"/>
                </a:outerShdw>
              </a:effectLst>
              <a:latin typeface="Tahoma" panose="020B0604030504040204" pitchFamily="34" charset="0"/>
              <a:ea typeface="ＭＳ Ｐゴシック" panose="020B0600070205080204" pitchFamily="34" charset="-128"/>
            </a:endParaRPr>
          </a:p>
          <a:p>
            <a:pPr eaLnBrk="1" hangingPunct="1">
              <a:lnSpc>
                <a:spcPct val="80000"/>
              </a:lnSpc>
              <a:buFont typeface="Wingdings" pitchFamily="2" charset="2"/>
              <a:buNone/>
            </a:pPr>
            <a:r>
              <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Christ</a:t>
            </a:r>
            <a:r>
              <a:rPr lang="fr-FR" altLang="ja-JP"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a:t>
            </a:r>
            <a:r>
              <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s ability to cure our spiritual blindness shows him to be God </a:t>
            </a:r>
            <a:endParaRPr lang="en-US" altLang="en-US" sz="2400" b="1">
              <a:solidFill>
                <a:srgbClr val="FFFF66"/>
              </a:solidFill>
              <a:effectLst>
                <a:outerShdw blurRad="38100" dist="38100" dir="2700000" algn="tl">
                  <a:srgbClr val="FFFFFF"/>
                </a:outerShdw>
              </a:effectLst>
              <a:latin typeface="Tahoma" panose="020B0604030504040204" pitchFamily="34" charset="0"/>
              <a:ea typeface="ＭＳ Ｐゴシック" panose="020B0600070205080204" pitchFamily="34" charset="-128"/>
            </a:endParaRPr>
          </a:p>
          <a:p>
            <a:pPr eaLnBrk="1" hangingPunct="1">
              <a:lnSpc>
                <a:spcPct val="80000"/>
              </a:lnSpc>
              <a:buFont typeface="Wingdings" pitchFamily="2" charset="2"/>
              <a:buNone/>
            </a:pPr>
            <a:r>
              <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 </a:t>
            </a:r>
          </a:p>
          <a:p>
            <a:pPr eaLnBrk="1" hangingPunct="1">
              <a:lnSpc>
                <a:spcPct val="80000"/>
              </a:lnSpc>
              <a:buFont typeface="Wingdings" pitchFamily="2" charset="2"/>
              <a:buNone/>
            </a:pPr>
            <a:r>
              <a:rPr lang="en-US" altLang="en-US" sz="2400" b="1">
                <a:solidFill>
                  <a:srgbClr val="FFFF66"/>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9:4b-5 Day and Night</a:t>
            </a:r>
          </a:p>
          <a:p>
            <a:pPr eaLnBrk="1" hangingPunct="1">
              <a:lnSpc>
                <a:spcPct val="80000"/>
              </a:lnSpc>
              <a:buFont typeface="Wingdings" pitchFamily="2" charset="2"/>
              <a:buNone/>
            </a:pPr>
            <a:r>
              <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He was sent by God to work but his work ceased during His crucifixion-resurrection</a:t>
            </a:r>
          </a:p>
          <a:p>
            <a:pPr eaLnBrk="1" hangingPunct="1">
              <a:lnSpc>
                <a:spcPct val="80000"/>
              </a:lnSpc>
              <a:buFont typeface="Wingdings" pitchFamily="2" charset="2"/>
              <a:buNone/>
            </a:pPr>
            <a:endPar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ox(in)">
                                      <p:cBhvr>
                                        <p:cTn id="7" dur="500"/>
                                        <p:tgtEl>
                                          <p:spTgt spid="2150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box(in)">
                                      <p:cBhvr>
                                        <p:cTn id="10" dur="500"/>
                                        <p:tgtEl>
                                          <p:spTgt spid="2150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animEffect transition="in" filter="box(in)">
                                      <p:cBhvr>
                                        <p:cTn id="15" dur="500"/>
                                        <p:tgtEl>
                                          <p:spTgt spid="21507">
                                            <p:txEl>
                                              <p:pRg st="3" end="3"/>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21507">
                                            <p:txEl>
                                              <p:pRg st="4" end="4"/>
                                            </p:txEl>
                                          </p:spTgt>
                                        </p:tgtEl>
                                        <p:attrNameLst>
                                          <p:attrName>style.visibility</p:attrName>
                                        </p:attrNameLst>
                                      </p:cBhvr>
                                      <p:to>
                                        <p:strVal val="visible"/>
                                      </p:to>
                                    </p:set>
                                    <p:animEffect transition="in" filter="box(in)">
                                      <p:cBhvr>
                                        <p:cTn id="18" dur="500"/>
                                        <p:tgtEl>
                                          <p:spTgt spid="21507">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21507">
                                            <p:txEl>
                                              <p:pRg st="6" end="6"/>
                                            </p:txEl>
                                          </p:spTgt>
                                        </p:tgtEl>
                                        <p:attrNameLst>
                                          <p:attrName>style.visibility</p:attrName>
                                        </p:attrNameLst>
                                      </p:cBhvr>
                                      <p:to>
                                        <p:strVal val="visible"/>
                                      </p:to>
                                    </p:set>
                                    <p:animEffect transition="in" filter="box(in)">
                                      <p:cBhvr>
                                        <p:cTn id="23" dur="500"/>
                                        <p:tgtEl>
                                          <p:spTgt spid="21507">
                                            <p:txEl>
                                              <p:pRg st="6" end="6"/>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21507">
                                            <p:txEl>
                                              <p:pRg st="7" end="7"/>
                                            </p:txEl>
                                          </p:spTgt>
                                        </p:tgtEl>
                                        <p:attrNameLst>
                                          <p:attrName>style.visibility</p:attrName>
                                        </p:attrNameLst>
                                      </p:cBhvr>
                                      <p:to>
                                        <p:strVal val="visible"/>
                                      </p:to>
                                    </p:set>
                                    <p:animEffect transition="in" filter="box(in)">
                                      <p:cBhvr>
                                        <p:cTn id="26" dur="5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4E358691-369F-5B41-B1CA-35BC1E130630}"/>
              </a:ext>
            </a:extLst>
          </p:cNvPr>
          <p:cNvSpPr>
            <a:spLocks noGrp="1" noChangeArrowheads="1"/>
          </p:cNvSpPr>
          <p:nvPr>
            <p:ph type="title"/>
          </p:nvPr>
        </p:nvSpPr>
        <p:spPr/>
        <p:txBody>
          <a:bodyPr/>
          <a:lstStyle/>
          <a:p>
            <a:pPr eaLnBrk="1" hangingPunct="1"/>
            <a:r>
              <a:rPr lang="en-US" altLang="en-US" b="1">
                <a:solidFill>
                  <a:srgbClr val="FFFF00"/>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Deity of Christ</a:t>
            </a:r>
          </a:p>
        </p:txBody>
      </p:sp>
      <p:sp>
        <p:nvSpPr>
          <p:cNvPr id="72707" name="Rectangle 3">
            <a:extLst>
              <a:ext uri="{FF2B5EF4-FFF2-40B4-BE49-F238E27FC236}">
                <a16:creationId xmlns:a16="http://schemas.microsoft.com/office/drawing/2014/main" id="{0550A563-C598-8E4F-BAE4-A232041EC10E}"/>
              </a:ext>
            </a:extLst>
          </p:cNvPr>
          <p:cNvSpPr>
            <a:spLocks noGrp="1" noChangeArrowheads="1"/>
          </p:cNvSpPr>
          <p:nvPr>
            <p:ph type="body" idx="1"/>
          </p:nvPr>
        </p:nvSpPr>
        <p:spPr>
          <a:xfrm>
            <a:off x="457200" y="1447800"/>
            <a:ext cx="8229600" cy="4530725"/>
          </a:xfrm>
        </p:spPr>
        <p:txBody>
          <a:bodyPr/>
          <a:lstStyle/>
          <a:p>
            <a:pPr eaLnBrk="1" hangingPunct="1">
              <a:lnSpc>
                <a:spcPct val="80000"/>
              </a:lnSpc>
              <a:buFont typeface="Wingdings" pitchFamily="2" charset="2"/>
              <a:buNone/>
            </a:pPr>
            <a:r>
              <a:rPr lang="en-US" altLang="en-US" sz="2400" b="1">
                <a:solidFill>
                  <a:srgbClr val="FFFF00"/>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9:6 Mud and saliva</a:t>
            </a:r>
          </a:p>
          <a:p>
            <a:pPr eaLnBrk="1" hangingPunct="1">
              <a:lnSpc>
                <a:spcPct val="80000"/>
              </a:lnSpc>
              <a:buFont typeface="Wingdings" pitchFamily="2" charset="2"/>
              <a:buNone/>
            </a:pPr>
            <a:r>
              <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Irenaeus believed the action was to show Christ is the Creator (cf. Gen. 2:7)</a:t>
            </a:r>
          </a:p>
          <a:p>
            <a:pPr eaLnBrk="1" hangingPunct="1">
              <a:lnSpc>
                <a:spcPct val="80000"/>
              </a:lnSpc>
              <a:buFont typeface="Wingdings" pitchFamily="2" charset="2"/>
              <a:buNone/>
            </a:pPr>
            <a:endPar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endParaRPr>
          </a:p>
          <a:p>
            <a:pPr eaLnBrk="1" hangingPunct="1">
              <a:lnSpc>
                <a:spcPct val="80000"/>
              </a:lnSpc>
              <a:buFont typeface="Wingdings" pitchFamily="2" charset="2"/>
              <a:buNone/>
            </a:pPr>
            <a:r>
              <a:rPr lang="en-US" altLang="en-US" sz="2400" b="1">
                <a:solidFill>
                  <a:srgbClr val="FFFF00"/>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9:7 Siloam means </a:t>
            </a:r>
            <a:r>
              <a:rPr lang="ja-JP" altLang="en-US" sz="2400" b="1">
                <a:solidFill>
                  <a:srgbClr val="FFFF00"/>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a:t>
            </a:r>
            <a:r>
              <a:rPr lang="en-US" altLang="ja-JP" sz="2400" b="1">
                <a:solidFill>
                  <a:srgbClr val="FFFF00"/>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Sent</a:t>
            </a:r>
            <a:r>
              <a:rPr lang="ja-JP" altLang="en-US" sz="2400" b="1">
                <a:solidFill>
                  <a:srgbClr val="FFFF00"/>
                </a:solidFill>
                <a:effectLst>
                  <a:outerShdw blurRad="38100" dist="38100" dir="2700000" algn="tl">
                    <a:srgbClr val="FFFFFF"/>
                  </a:outerShdw>
                </a:effectLst>
                <a:latin typeface="Tahoma" panose="020B0604030504040204" pitchFamily="34" charset="0"/>
                <a:ea typeface="ＭＳ Ｐゴシック" panose="020B0600070205080204" pitchFamily="34" charset="-128"/>
              </a:rPr>
              <a:t>”</a:t>
            </a:r>
            <a:endParaRPr lang="en-US" altLang="ja-JP" sz="2400" b="1">
              <a:solidFill>
                <a:srgbClr val="FFFF00"/>
              </a:solidFill>
              <a:effectLst>
                <a:outerShdw blurRad="38100" dist="38100" dir="2700000" algn="tl">
                  <a:srgbClr val="FFFFFF"/>
                </a:outerShdw>
              </a:effectLst>
              <a:latin typeface="Tahoma" panose="020B0604030504040204" pitchFamily="34" charset="0"/>
              <a:ea typeface="ＭＳ Ｐゴシック" panose="020B0600070205080204" pitchFamily="34" charset="-128"/>
            </a:endParaRPr>
          </a:p>
          <a:p>
            <a:pPr eaLnBrk="1" hangingPunct="1">
              <a:lnSpc>
                <a:spcPct val="80000"/>
              </a:lnSpc>
              <a:buFont typeface="Wingdings" pitchFamily="2" charset="2"/>
              <a:buNone/>
            </a:pPr>
            <a:r>
              <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Jesus was </a:t>
            </a:r>
            <a:r>
              <a:rPr lang="ja-JP"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a:t>
            </a:r>
            <a:r>
              <a:rPr lang="en-US" altLang="ja-JP"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Sent</a:t>
            </a:r>
            <a:r>
              <a:rPr lang="ja-JP"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a:t>
            </a:r>
            <a:r>
              <a:rPr lang="en-US" altLang="ja-JP"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 by God</a:t>
            </a:r>
          </a:p>
          <a:p>
            <a:pPr eaLnBrk="1" hangingPunct="1">
              <a:lnSpc>
                <a:spcPct val="80000"/>
              </a:lnSpc>
              <a:buFont typeface="Wingdings" pitchFamily="2" charset="2"/>
              <a:buNone/>
            </a:pPr>
            <a:endPar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endParaRPr>
          </a:p>
          <a:p>
            <a:pPr eaLnBrk="1" hangingPunct="1">
              <a:lnSpc>
                <a:spcPct val="80000"/>
              </a:lnSpc>
              <a:buFont typeface="Wingdings" pitchFamily="2" charset="2"/>
              <a:buNone/>
            </a:pPr>
            <a:r>
              <a:rPr lang="en-US" altLang="en-US" sz="2400" b="1">
                <a:effectLst>
                  <a:outerShdw blurRad="38100" dist="38100" dir="2700000" algn="tl">
                    <a:srgbClr val="000080"/>
                  </a:outerShdw>
                </a:effectLst>
                <a:latin typeface="Tahoma" panose="020B0604030504040204" pitchFamily="34" charset="0"/>
                <a:ea typeface="ＭＳ Ｐゴシック" panose="020B0600070205080204" pitchFamily="34" charset="-128"/>
              </a:rPr>
              <a:t>Water symbolized the Holy Spirit so that the blind man was born of water and the Spirit (cf. 3:5)</a:t>
            </a:r>
            <a:endParaRPr lang="en-US" altLang="en-US" sz="2400">
              <a:effectLst>
                <a:outerShdw blurRad="38100" dist="38100" dir="2700000" algn="tl">
                  <a:srgbClr val="000080"/>
                </a:outerShdw>
              </a:effectLst>
              <a:latin typeface="Tahoma" panose="020B0604030504040204" pitchFamily="34" charset="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additive="base">
                                        <p:cTn id="7" dur="500" fill="hold"/>
                                        <p:tgtEl>
                                          <p:spTgt spid="727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27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anim calcmode="lin" valueType="num">
                                      <p:cBhvr additive="base">
                                        <p:cTn id="11" dur="500" fill="hold"/>
                                        <p:tgtEl>
                                          <p:spTgt spid="727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27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Effect transition="in" filter="diamond(in)">
                                      <p:cBhvr>
                                        <p:cTn id="17" dur="2000"/>
                                        <p:tgtEl>
                                          <p:spTgt spid="72707">
                                            <p:txEl>
                                              <p:pRg st="3" end="3"/>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72707">
                                            <p:txEl>
                                              <p:pRg st="4" end="4"/>
                                            </p:txEl>
                                          </p:spTgt>
                                        </p:tgtEl>
                                        <p:attrNameLst>
                                          <p:attrName>style.visibility</p:attrName>
                                        </p:attrNameLst>
                                      </p:cBhvr>
                                      <p:to>
                                        <p:strVal val="visible"/>
                                      </p:to>
                                    </p:set>
                                    <p:animEffect transition="in" filter="diamond(in)">
                                      <p:cBhvr>
                                        <p:cTn id="20" dur="2000"/>
                                        <p:tgtEl>
                                          <p:spTgt spid="72707">
                                            <p:txEl>
                                              <p:pRg st="4" end="4"/>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72707">
                                            <p:txEl>
                                              <p:pRg st="6" end="6"/>
                                            </p:txEl>
                                          </p:spTgt>
                                        </p:tgtEl>
                                        <p:attrNameLst>
                                          <p:attrName>style.visibility</p:attrName>
                                        </p:attrNameLst>
                                      </p:cBhvr>
                                      <p:to>
                                        <p:strVal val="visible"/>
                                      </p:to>
                                    </p:set>
                                    <p:animEffect transition="in" filter="diamond(in)">
                                      <p:cBhvr>
                                        <p:cTn id="23" dur="2000"/>
                                        <p:tgtEl>
                                          <p:spTgt spid="727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a:extLst>
              <a:ext uri="{FF2B5EF4-FFF2-40B4-BE49-F238E27FC236}">
                <a16:creationId xmlns:a16="http://schemas.microsoft.com/office/drawing/2014/main" id="{B61217F0-CBD7-0D4D-AA18-30F654F4BAE7}"/>
              </a:ext>
            </a:extLst>
          </p:cNvPr>
          <p:cNvSpPr>
            <a:spLocks noGrp="1" noChangeArrowheads="1"/>
          </p:cNvSpPr>
          <p:nvPr>
            <p:ph type="title"/>
          </p:nvPr>
        </p:nvSpPr>
        <p:spPr>
          <a:xfrm>
            <a:off x="457200" y="76200"/>
            <a:ext cx="8229600" cy="990600"/>
          </a:xfrm>
          <a:gradFill rotWithShape="0">
            <a:gsLst>
              <a:gs pos="0">
                <a:schemeClr val="accent2">
                  <a:gamma/>
                  <a:shade val="46275"/>
                  <a:invGamma/>
                </a:schemeClr>
              </a:gs>
              <a:gs pos="50000">
                <a:schemeClr val="accent2"/>
              </a:gs>
              <a:gs pos="100000">
                <a:schemeClr val="accent2">
                  <a:gamma/>
                  <a:shade val="46275"/>
                  <a:invGamma/>
                </a:schemeClr>
              </a:gs>
            </a:gsLst>
            <a:lin ang="5400000" scaled="1"/>
          </a:gradFill>
        </p:spPr>
        <p:txBody>
          <a:bodyPr/>
          <a:lstStyle/>
          <a:p>
            <a:pPr eaLnBrk="1" hangingPunct="1">
              <a:defRPr/>
            </a:pPr>
            <a:r>
              <a:rPr lang="en-US" sz="3600" b="1" i="1">
                <a:solidFill>
                  <a:schemeClr val="tx1"/>
                </a:solidFill>
                <a:latin typeface="Tahoma" charset="0"/>
              </a:rPr>
              <a:t>What is the Truth of Verses 1-7?</a:t>
            </a:r>
            <a:endParaRPr lang="en-US" sz="3600">
              <a:solidFill>
                <a:srgbClr val="FFFF66"/>
              </a:solidFill>
              <a:effectLst/>
              <a:latin typeface="Tahoma" charset="0"/>
            </a:endParaRPr>
          </a:p>
        </p:txBody>
      </p:sp>
      <p:sp>
        <p:nvSpPr>
          <p:cNvPr id="22534" name="Rectangle 6">
            <a:extLst>
              <a:ext uri="{FF2B5EF4-FFF2-40B4-BE49-F238E27FC236}">
                <a16:creationId xmlns:a16="http://schemas.microsoft.com/office/drawing/2014/main" id="{4EA450C7-2128-E945-B5CC-5C1A97E08F0F}"/>
              </a:ext>
            </a:extLst>
          </p:cNvPr>
          <p:cNvSpPr>
            <a:spLocks noGrp="1" noChangeArrowheads="1"/>
          </p:cNvSpPr>
          <p:nvPr>
            <p:ph type="body" idx="1"/>
          </p:nvPr>
        </p:nvSpPr>
        <p:spPr>
          <a:xfrm>
            <a:off x="152400" y="1260475"/>
            <a:ext cx="8839200" cy="5597525"/>
          </a:xfrm>
        </p:spPr>
        <p:txBody>
          <a:bodyPr/>
          <a:lstStyle/>
          <a:p>
            <a:pPr algn="ctr" eaLnBrk="1" hangingPunct="1">
              <a:buFont typeface="Wingdings" pitchFamily="2" charset="2"/>
              <a:buNone/>
            </a:pPr>
            <a:r>
              <a:rPr lang="en-US" altLang="en-US" sz="4000" b="1">
                <a:solidFill>
                  <a:srgbClr val="FFFF66"/>
                </a:solidFill>
                <a:effectLst/>
                <a:latin typeface="Tahoma" panose="020B0604030504040204" pitchFamily="34" charset="0"/>
                <a:ea typeface="ＭＳ Ｐゴシック" panose="020B0600070205080204" pitchFamily="34" charset="-128"/>
              </a:rPr>
              <a:t>Jesus is the Son of God because He was sent by God to give Spiritual Truth to the blind</a:t>
            </a:r>
            <a:endParaRPr lang="en-US" altLang="en-US" sz="4400">
              <a:effectLst>
                <a:outerShdw blurRad="38100" dist="38100" dir="2700000" algn="tl">
                  <a:srgbClr val="000080"/>
                </a:outerShdw>
              </a:effectLst>
              <a:ea typeface="ＭＳ Ｐゴシック" panose="020B0600070205080204" pitchFamily="34" charset="-128"/>
            </a:endParaRPr>
          </a:p>
          <a:p>
            <a:pPr eaLnBrk="1" hangingPunct="1">
              <a:buFont typeface="Wingdings" pitchFamily="2" charset="2"/>
              <a:buNone/>
            </a:pPr>
            <a:endParaRPr lang="en-US" altLang="en-US" sz="2800">
              <a:effectLst>
                <a:outerShdw blurRad="38100" dist="38100" dir="2700000" algn="tl">
                  <a:srgbClr val="000080"/>
                </a:outerShdw>
              </a:effectLst>
              <a:ea typeface="ＭＳ Ｐゴシック" panose="020B0600070205080204" pitchFamily="34" charset="-128"/>
            </a:endParaRPr>
          </a:p>
          <a:p>
            <a:pPr eaLnBrk="1" hangingPunct="1"/>
            <a:r>
              <a:rPr lang="ja-JP" altLang="en-US" sz="2800" b="1">
                <a:effectLst>
                  <a:outerShdw blurRad="38100" dist="38100" dir="2700000" algn="tl">
                    <a:srgbClr val="000080"/>
                  </a:outerShdw>
                </a:effectLst>
                <a:ea typeface="ＭＳ Ｐゴシック" panose="020B0600070205080204" pitchFamily="34" charset="-128"/>
              </a:rPr>
              <a:t>“</a:t>
            </a:r>
            <a:r>
              <a:rPr lang="en-US" altLang="ja-JP" sz="2800" b="1">
                <a:effectLst>
                  <a:outerShdw blurRad="38100" dist="38100" dir="2700000" algn="tl">
                    <a:srgbClr val="000080"/>
                  </a:outerShdw>
                </a:effectLst>
                <a:ea typeface="ＭＳ Ｐゴシック" panose="020B0600070205080204" pitchFamily="34" charset="-128"/>
              </a:rPr>
              <a:t>There was the true Light which coming into the world, enlightens every man</a:t>
            </a:r>
            <a:r>
              <a:rPr lang="ja-JP" altLang="en-US" sz="2800" b="1">
                <a:effectLst>
                  <a:outerShdw blurRad="38100" dist="38100" dir="2700000" algn="tl">
                    <a:srgbClr val="000080"/>
                  </a:outerShdw>
                </a:effectLst>
                <a:ea typeface="ＭＳ Ｐゴシック" panose="020B0600070205080204" pitchFamily="34" charset="-128"/>
              </a:rPr>
              <a:t>”</a:t>
            </a:r>
            <a:r>
              <a:rPr lang="en-US" altLang="ja-JP" sz="2800" b="1">
                <a:effectLst>
                  <a:outerShdw blurRad="38100" dist="38100" dir="2700000" algn="tl">
                    <a:srgbClr val="000080"/>
                  </a:outerShdw>
                </a:effectLst>
                <a:ea typeface="ＭＳ Ｐゴシック" panose="020B0600070205080204" pitchFamily="34" charset="-128"/>
              </a:rPr>
              <a:t> (1:9)</a:t>
            </a:r>
          </a:p>
          <a:p>
            <a:pPr eaLnBrk="1" hangingPunct="1">
              <a:buFont typeface="Wingdings" pitchFamily="2" charset="2"/>
              <a:buNone/>
            </a:pPr>
            <a:endParaRPr lang="en-US" altLang="en-US" sz="2800" b="1">
              <a:effectLst>
                <a:outerShdw blurRad="38100" dist="38100" dir="2700000" algn="tl">
                  <a:srgbClr val="000080"/>
                </a:outerShdw>
              </a:effectLst>
              <a:ea typeface="ＭＳ Ｐゴシック" panose="020B0600070205080204" pitchFamily="34" charset="-128"/>
            </a:endParaRPr>
          </a:p>
          <a:p>
            <a:pPr eaLnBrk="1" hangingPunct="1"/>
            <a:r>
              <a:rPr lang="ja-JP" altLang="en-US" sz="2800" b="1">
                <a:effectLst>
                  <a:outerShdw blurRad="38100" dist="38100" dir="2700000" algn="tl">
                    <a:srgbClr val="000080"/>
                  </a:outerShdw>
                </a:effectLst>
                <a:ea typeface="ＭＳ Ｐゴシック" panose="020B0600070205080204" pitchFamily="34" charset="-128"/>
              </a:rPr>
              <a:t>“</a:t>
            </a:r>
            <a:r>
              <a:rPr lang="en-US" altLang="ja-JP" sz="2800" b="1">
                <a:effectLst>
                  <a:outerShdw blurRad="38100" dist="38100" dir="2700000" algn="tl">
                    <a:srgbClr val="000080"/>
                  </a:outerShdw>
                </a:effectLst>
                <a:ea typeface="ＭＳ Ｐゴシック" panose="020B0600070205080204" pitchFamily="34" charset="-128"/>
              </a:rPr>
              <a:t>Truly, truly, I say to you, unless one is born again he cannot see the kingdom of God</a:t>
            </a:r>
            <a:r>
              <a:rPr lang="ja-JP" altLang="en-US" sz="2800" b="1">
                <a:effectLst>
                  <a:outerShdw blurRad="38100" dist="38100" dir="2700000" algn="tl">
                    <a:srgbClr val="000080"/>
                  </a:outerShdw>
                </a:effectLst>
                <a:ea typeface="ＭＳ Ｐゴシック" panose="020B0600070205080204" pitchFamily="34" charset="-128"/>
              </a:rPr>
              <a:t>”</a:t>
            </a:r>
            <a:r>
              <a:rPr lang="en-US" altLang="ja-JP" sz="2800" b="1">
                <a:effectLst>
                  <a:outerShdw blurRad="38100" dist="38100" dir="2700000" algn="tl">
                    <a:srgbClr val="000080"/>
                  </a:outerShdw>
                </a:effectLst>
                <a:ea typeface="ＭＳ Ｐゴシック" panose="020B0600070205080204" pitchFamily="34" charset="-128"/>
              </a:rPr>
              <a:t> (3:3)</a:t>
            </a:r>
            <a:endParaRPr lang="en-US" altLang="en-US" sz="2800">
              <a:effectLst>
                <a:outerShdw blurRad="38100" dist="38100" dir="2700000" algn="tl">
                  <a:srgbClr val="000080"/>
                </a:outerShdw>
              </a:effectLst>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534">
                                            <p:txEl>
                                              <p:pRg st="0" end="0"/>
                                            </p:txEl>
                                          </p:spTgt>
                                        </p:tgtEl>
                                        <p:attrNameLst>
                                          <p:attrName>style.visibility</p:attrName>
                                        </p:attrNameLst>
                                      </p:cBhvr>
                                      <p:to>
                                        <p:strVal val="visible"/>
                                      </p:to>
                                    </p:set>
                                    <p:animEffect transition="in" filter="box(in)">
                                      <p:cBhvr>
                                        <p:cTn id="7" dur="500"/>
                                        <p:tgtEl>
                                          <p:spTgt spid="225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2534">
                                            <p:txEl>
                                              <p:pRg st="2" end="2"/>
                                            </p:txEl>
                                          </p:spTgt>
                                        </p:tgtEl>
                                        <p:attrNameLst>
                                          <p:attrName>style.visibility</p:attrName>
                                        </p:attrNameLst>
                                      </p:cBhvr>
                                      <p:to>
                                        <p:strVal val="visible"/>
                                      </p:to>
                                    </p:set>
                                    <p:animEffect transition="in" filter="diamond(in)">
                                      <p:cBhvr>
                                        <p:cTn id="12" dur="2000"/>
                                        <p:tgtEl>
                                          <p:spTgt spid="22534">
                                            <p:txEl>
                                              <p:pRg st="2" end="2"/>
                                            </p:txEl>
                                          </p:spTgt>
                                        </p:tgtEl>
                                      </p:cBhvr>
                                    </p:animEffect>
                                  </p:childTnLst>
                                </p:cTn>
                              </p:par>
                              <p:par>
                                <p:cTn id="13" presetID="8" presetClass="entr" presetSubtype="16" fill="hold" nodeType="withEffect">
                                  <p:stCondLst>
                                    <p:cond delay="0"/>
                                  </p:stCondLst>
                                  <p:childTnLst>
                                    <p:set>
                                      <p:cBhvr>
                                        <p:cTn id="14" dur="1" fill="hold">
                                          <p:stCondLst>
                                            <p:cond delay="0"/>
                                          </p:stCondLst>
                                        </p:cTn>
                                        <p:tgtEl>
                                          <p:spTgt spid="22534">
                                            <p:txEl>
                                              <p:pRg st="4" end="4"/>
                                            </p:txEl>
                                          </p:spTgt>
                                        </p:tgtEl>
                                        <p:attrNameLst>
                                          <p:attrName>style.visibility</p:attrName>
                                        </p:attrNameLst>
                                      </p:cBhvr>
                                      <p:to>
                                        <p:strVal val="visible"/>
                                      </p:to>
                                    </p:set>
                                    <p:animEffect transition="in" filter="diamond(in)">
                                      <p:cBhvr>
                                        <p:cTn id="15" dur="2000"/>
                                        <p:tgtEl>
                                          <p:spTgt spid="225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87F6C141-E2E0-1845-AC7E-BCD160A3AF78}"/>
              </a:ext>
            </a:extLst>
          </p:cNvPr>
          <p:cNvSpPr>
            <a:spLocks noGrp="1"/>
          </p:cNvSpPr>
          <p:nvPr>
            <p:ph type="title"/>
          </p:nvPr>
        </p:nvSpPr>
        <p:spPr/>
        <p:txBody>
          <a:bodyPr/>
          <a:lstStyle/>
          <a:p>
            <a:pPr eaLnBrk="1" hangingPunct="1"/>
            <a:r>
              <a:rPr lang="en-US" altLang="en-US">
                <a:solidFill>
                  <a:srgbClr val="FF0000"/>
                </a:solidFill>
                <a:effectLst/>
                <a:ea typeface="ＭＳ Ｐゴシック" panose="020B0600070205080204" pitchFamily="34" charset="-128"/>
              </a:rPr>
              <a:t>Red</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EF31E87-F81A-1442-BE4F-BC677B6C9D0F}"/>
              </a:ext>
            </a:extLst>
          </p:cNvPr>
          <p:cNvSpPr>
            <a:spLocks noGrp="1" noChangeArrowheads="1"/>
          </p:cNvSpPr>
          <p:nvPr>
            <p:ph type="title"/>
          </p:nvPr>
        </p:nvSpPr>
        <p:spPr>
          <a:xfrm>
            <a:off x="457200" y="381000"/>
            <a:ext cx="8229600" cy="1143000"/>
          </a:xfrm>
        </p:spPr>
        <p:txBody>
          <a:bodyPr/>
          <a:lstStyle/>
          <a:p>
            <a:pPr eaLnBrk="1" hangingPunct="1"/>
            <a:r>
              <a:rPr lang="en-US" altLang="en-US">
                <a:solidFill>
                  <a:srgbClr val="FFFF00"/>
                </a:solidFill>
                <a:effectLst>
                  <a:outerShdw blurRad="38100" dist="38100" dir="2700000" algn="tl">
                    <a:srgbClr val="FFFFFF"/>
                  </a:outerShdw>
                </a:effectLst>
                <a:ea typeface="ＭＳ Ｐゴシック" panose="020B0600070205080204" pitchFamily="34" charset="-128"/>
              </a:rPr>
              <a:t>Purpose #2 </a:t>
            </a:r>
            <a:br>
              <a:rPr lang="en-US" altLang="en-US">
                <a:solidFill>
                  <a:srgbClr val="FFFF00"/>
                </a:solidFill>
                <a:effectLst>
                  <a:outerShdw blurRad="38100" dist="38100" dir="2700000" algn="tl">
                    <a:srgbClr val="FFFFFF"/>
                  </a:outerShdw>
                </a:effectLst>
                <a:ea typeface="ＭＳ Ｐゴシック" panose="020B0600070205080204" pitchFamily="34" charset="-128"/>
              </a:rPr>
            </a:br>
            <a:r>
              <a:rPr lang="en-US" altLang="en-US">
                <a:solidFill>
                  <a:srgbClr val="FFFF00"/>
                </a:solidFill>
                <a:effectLst>
                  <a:outerShdw blurRad="38100" dist="38100" dir="2700000" algn="tl">
                    <a:srgbClr val="FFFFFF"/>
                  </a:outerShdw>
                </a:effectLst>
                <a:ea typeface="ＭＳ Ｐゴシック" panose="020B0600070205080204" pitchFamily="34" charset="-128"/>
              </a:rPr>
              <a:t>Jesus Healed the Blind Man</a:t>
            </a:r>
          </a:p>
        </p:txBody>
      </p:sp>
      <p:sp>
        <p:nvSpPr>
          <p:cNvPr id="53252" name="Rectangle 4">
            <a:extLst>
              <a:ext uri="{FF2B5EF4-FFF2-40B4-BE49-F238E27FC236}">
                <a16:creationId xmlns:a16="http://schemas.microsoft.com/office/drawing/2014/main" id="{F5146163-636A-2B4E-A1C4-A69FE8113E0F}"/>
              </a:ext>
            </a:extLst>
          </p:cNvPr>
          <p:cNvSpPr>
            <a:spLocks noGrp="1" noChangeArrowheads="1"/>
          </p:cNvSpPr>
          <p:nvPr>
            <p:ph type="body" idx="1"/>
          </p:nvPr>
        </p:nvSpPr>
        <p:spPr>
          <a:xfrm>
            <a:off x="457200" y="2438400"/>
            <a:ext cx="8229600" cy="3692525"/>
          </a:xfrm>
        </p:spPr>
        <p:txBody>
          <a:bodyPr/>
          <a:lstStyle/>
          <a:p>
            <a:pPr algn="ctr" eaLnBrk="1" hangingPunct="1">
              <a:buFont typeface="Wingdings" pitchFamily="2" charset="2"/>
              <a:buNone/>
            </a:pPr>
            <a:endParaRPr lang="en-US" altLang="en-US" b="1">
              <a:solidFill>
                <a:srgbClr val="FFFF00"/>
              </a:solidFill>
              <a:effectLst>
                <a:outerShdw blurRad="38100" dist="38100" dir="2700000" algn="tl">
                  <a:srgbClr val="FFFFFF"/>
                </a:outerShdw>
              </a:effectLst>
              <a:latin typeface="Tahoma" panose="020B0604030504040204" pitchFamily="34" charset="0"/>
              <a:ea typeface="ＭＳ Ｐゴシック" panose="020B0600070205080204" pitchFamily="34" charset="-128"/>
            </a:endParaRPr>
          </a:p>
          <a:p>
            <a:pPr algn="ctr" eaLnBrk="1" hangingPunct="1">
              <a:buFont typeface="Wingdings" pitchFamily="2" charset="2"/>
              <a:buNone/>
            </a:pPr>
            <a:r>
              <a:rPr lang="en-US" altLang="en-US" sz="4800" b="1">
                <a:effectLst>
                  <a:outerShdw blurRad="38100" dist="38100" dir="2700000" algn="tl">
                    <a:srgbClr val="000080"/>
                  </a:outerShdw>
                </a:effectLst>
                <a:latin typeface="Tahoma" panose="020B0604030504040204" pitchFamily="34" charset="0"/>
                <a:ea typeface="ＭＳ Ｐゴシック" panose="020B0600070205080204" pitchFamily="34" charset="-128"/>
              </a:rPr>
              <a:t>Reveal the Blind</a:t>
            </a:r>
          </a:p>
          <a:p>
            <a:pPr algn="ctr" eaLnBrk="1" hangingPunct="1">
              <a:buFont typeface="Wingdings" pitchFamily="2" charset="2"/>
              <a:buNone/>
            </a:pPr>
            <a:r>
              <a:rPr lang="en-US" altLang="en-US" sz="4800" i="1">
                <a:effectLst>
                  <a:outerShdw blurRad="38100" dist="38100" dir="2700000" algn="tl">
                    <a:srgbClr val="000080"/>
                  </a:outerShdw>
                </a:effectLst>
                <a:latin typeface="Tahoma" panose="020B0604030504040204" pitchFamily="34" charset="0"/>
                <a:ea typeface="ＭＳ Ｐゴシック" panose="020B0600070205080204" pitchFamily="34" charset="-128"/>
              </a:rPr>
              <a:t>9:8-34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3252">
                                            <p:txEl>
                                              <p:pRg st="1" end="1"/>
                                            </p:txEl>
                                          </p:spTgt>
                                        </p:tgtEl>
                                        <p:attrNameLst>
                                          <p:attrName>style.visibility</p:attrName>
                                        </p:attrNameLst>
                                      </p:cBhvr>
                                      <p:to>
                                        <p:strVal val="visible"/>
                                      </p:to>
                                    </p:set>
                                    <p:anim to="" calcmode="lin" valueType="num">
                                      <p:cBhvr>
                                        <p:cTn id="7" dur="1" fill="hold"/>
                                        <p:tgtEl>
                                          <p:spTgt spid="53252">
                                            <p:txEl>
                                              <p:pRg st="1" end="1"/>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53252">
                                            <p:txEl>
                                              <p:pRg st="2" end="2"/>
                                            </p:txEl>
                                          </p:spTgt>
                                        </p:tgtEl>
                                        <p:attrNameLst>
                                          <p:attrName>style.visibility</p:attrName>
                                        </p:attrNameLst>
                                      </p:cBhvr>
                                      <p:to>
                                        <p:strVal val="visible"/>
                                      </p:to>
                                    </p:set>
                                    <p:anim to="" calcmode="lin" valueType="num">
                                      <p:cBhvr>
                                        <p:cTn id="10" dur="1" fill="hold"/>
                                        <p:tgtEl>
                                          <p:spTgt spid="53252">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a:extLst>
              <a:ext uri="{FF2B5EF4-FFF2-40B4-BE49-F238E27FC236}">
                <a16:creationId xmlns:a16="http://schemas.microsoft.com/office/drawing/2014/main" id="{2D24E8E2-AD3D-614D-87D0-7A6745707822}"/>
              </a:ext>
            </a:extLst>
          </p:cNvPr>
          <p:cNvSpPr>
            <a:spLocks noGrp="1"/>
          </p:cNvSpPr>
          <p:nvPr>
            <p:ph type="title"/>
          </p:nvPr>
        </p:nvSpPr>
        <p:spPr/>
        <p:txBody>
          <a:bodyPr/>
          <a:lstStyle/>
          <a:p>
            <a:pPr eaLnBrk="1" hangingPunct="1"/>
            <a:r>
              <a:rPr lang="en-US" altLang="en-US">
                <a:solidFill>
                  <a:srgbClr val="000005"/>
                </a:solidFill>
                <a:effectLst/>
                <a:ea typeface="ＭＳ Ｐゴシック" panose="020B0600070205080204" pitchFamily="34" charset="-128"/>
              </a:rPr>
              <a:t>Black</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a:extLst>
              <a:ext uri="{FF2B5EF4-FFF2-40B4-BE49-F238E27FC236}">
                <a16:creationId xmlns:a16="http://schemas.microsoft.com/office/drawing/2014/main" id="{4826D9C8-2515-F743-8582-27E9E61ABAC5}"/>
              </a:ext>
            </a:extLst>
          </p:cNvPr>
          <p:cNvSpPr>
            <a:spLocks noGrp="1"/>
          </p:cNvSpPr>
          <p:nvPr>
            <p:ph type="title"/>
          </p:nvPr>
        </p:nvSpPr>
        <p:spPr/>
        <p:txBody>
          <a:bodyPr/>
          <a:lstStyle/>
          <a:p>
            <a:pPr eaLnBrk="1" hangingPunct="1"/>
            <a:r>
              <a:rPr lang="en-US" altLang="en-US">
                <a:solidFill>
                  <a:srgbClr val="000005"/>
                </a:solidFill>
                <a:effectLst/>
                <a:ea typeface="ＭＳ Ｐゴシック" panose="020B0600070205080204" pitchFamily="34" charset="-128"/>
              </a:rPr>
              <a:t>Black</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6">
            <a:extLst>
              <a:ext uri="{FF2B5EF4-FFF2-40B4-BE49-F238E27FC236}">
                <a16:creationId xmlns:a16="http://schemas.microsoft.com/office/drawing/2014/main" id="{C9E56E09-075D-7B4E-9402-9C5BEE6C4E22}"/>
              </a:ext>
            </a:extLst>
          </p:cNvPr>
          <p:cNvSpPr>
            <a:spLocks noGrp="1" noChangeArrowheads="1"/>
          </p:cNvSpPr>
          <p:nvPr>
            <p:ph type="title" idx="4294967295"/>
          </p:nvPr>
        </p:nvSpPr>
        <p:spPr>
          <a:xfrm>
            <a:off x="0" y="152400"/>
            <a:ext cx="8229600" cy="1143000"/>
          </a:xfrm>
        </p:spPr>
        <p:txBody>
          <a:bodyPr/>
          <a:lstStyle/>
          <a:p>
            <a:pPr eaLnBrk="1" hangingPunct="1"/>
            <a:r>
              <a:rPr lang="en-US" altLang="en-US" b="1">
                <a:solidFill>
                  <a:srgbClr val="FFFF00"/>
                </a:solidFill>
                <a:ea typeface="ＭＳ Ｐゴシック" panose="020B0600070205080204" pitchFamily="34" charset="-128"/>
              </a:rPr>
              <a:t>  WHO WAS TRULY BLIND? </a:t>
            </a:r>
            <a:endParaRPr lang="en-US" altLang="en-US" b="1">
              <a:solidFill>
                <a:schemeClr val="tx1"/>
              </a:solidFill>
              <a:ea typeface="ＭＳ Ｐゴシック" panose="020B0600070205080204" pitchFamily="34" charset="-128"/>
            </a:endParaRPr>
          </a:p>
        </p:txBody>
      </p:sp>
      <p:sp>
        <p:nvSpPr>
          <p:cNvPr id="20487" name="Text Box 7">
            <a:extLst>
              <a:ext uri="{FF2B5EF4-FFF2-40B4-BE49-F238E27FC236}">
                <a16:creationId xmlns:a16="http://schemas.microsoft.com/office/drawing/2014/main" id="{D9A7F6E6-4F5E-5E44-A526-0DEC8B841F37}"/>
              </a:ext>
            </a:extLst>
          </p:cNvPr>
          <p:cNvSpPr txBox="1">
            <a:spLocks noChangeArrowheads="1"/>
          </p:cNvSpPr>
          <p:nvPr/>
        </p:nvSpPr>
        <p:spPr bwMode="auto">
          <a:xfrm>
            <a:off x="2895600" y="2743200"/>
            <a:ext cx="5715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en-US" altLang="en-US" sz="2800" b="1">
                <a:solidFill>
                  <a:srgbClr val="000000"/>
                </a:solidFill>
                <a:latin typeface="Tahoma" panose="020B0604030504040204" pitchFamily="34" charset="0"/>
              </a:rPr>
              <a:t>Pharisees? </a:t>
            </a:r>
            <a:r>
              <a:rPr lang="en-US" altLang="en-US" sz="2800" b="1">
                <a:solidFill>
                  <a:srgbClr val="6666CC"/>
                </a:solidFill>
                <a:latin typeface="Tahoma" panose="020B0604030504040204" pitchFamily="34" charset="0"/>
              </a:rPr>
              <a:t>or</a:t>
            </a:r>
            <a:r>
              <a:rPr lang="en-US" altLang="en-US" sz="2800" b="1">
                <a:solidFill>
                  <a:srgbClr val="000000"/>
                </a:solidFill>
                <a:latin typeface="Tahoma" panose="020B0604030504040204" pitchFamily="34" charset="0"/>
              </a:rPr>
              <a:t> </a:t>
            </a:r>
            <a:r>
              <a:rPr lang="en-US" altLang="en-US" sz="2800" b="1">
                <a:solidFill>
                  <a:srgbClr val="FF0000"/>
                </a:solidFill>
                <a:latin typeface="Tahoma" panose="020B0604030504040204" pitchFamily="34" charset="0"/>
              </a:rPr>
              <a:t>the</a:t>
            </a:r>
            <a:r>
              <a:rPr lang="en-US" altLang="en-US" sz="2800" b="1">
                <a:solidFill>
                  <a:srgbClr val="000000"/>
                </a:solidFill>
                <a:latin typeface="Tahoma" panose="020B0604030504040204" pitchFamily="34" charset="0"/>
              </a:rPr>
              <a:t> </a:t>
            </a:r>
            <a:r>
              <a:rPr lang="en-US" altLang="en-US" sz="2800" b="1">
                <a:solidFill>
                  <a:srgbClr val="FF0000"/>
                </a:solidFill>
                <a:latin typeface="Tahoma" panose="020B0604030504040204" pitchFamily="34" charset="0"/>
              </a:rPr>
              <a:t>Blind Man?</a:t>
            </a:r>
          </a:p>
        </p:txBody>
      </p:sp>
      <p:pic>
        <p:nvPicPr>
          <p:cNvPr id="20488" name="Picture 8" descr="pharisees">
            <a:extLst>
              <a:ext uri="{FF2B5EF4-FFF2-40B4-BE49-F238E27FC236}">
                <a16:creationId xmlns:a16="http://schemas.microsoft.com/office/drawing/2014/main" id="{A9DB4A16-0911-2B48-A978-758DC8D4A2C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1447800"/>
            <a:ext cx="17907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descr="blindman">
            <a:extLst>
              <a:ext uri="{FF2B5EF4-FFF2-40B4-BE49-F238E27FC236}">
                <a16:creationId xmlns:a16="http://schemas.microsoft.com/office/drawing/2014/main" id="{65845277-5EFF-2546-AF7C-3F7972B33D2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19800" y="3352800"/>
            <a:ext cx="24384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488"/>
                                        </p:tgtEl>
                                        <p:attrNameLst>
                                          <p:attrName>style.visibility</p:attrName>
                                        </p:attrNameLst>
                                      </p:cBhvr>
                                      <p:to>
                                        <p:strVal val="visible"/>
                                      </p:to>
                                    </p:set>
                                    <p:anim calcmode="lin" valueType="num">
                                      <p:cBhvr additive="base">
                                        <p:cTn id="7" dur="500" fill="hold"/>
                                        <p:tgtEl>
                                          <p:spTgt spid="20488"/>
                                        </p:tgtEl>
                                        <p:attrNameLst>
                                          <p:attrName>ppt_x</p:attrName>
                                        </p:attrNameLst>
                                      </p:cBhvr>
                                      <p:tavLst>
                                        <p:tav tm="0">
                                          <p:val>
                                            <p:strVal val="#ppt_x"/>
                                          </p:val>
                                        </p:tav>
                                        <p:tav tm="100000">
                                          <p:val>
                                            <p:strVal val="#ppt_x"/>
                                          </p:val>
                                        </p:tav>
                                      </p:tavLst>
                                    </p:anim>
                                    <p:anim calcmode="lin" valueType="num">
                                      <p:cBhvr additive="base">
                                        <p:cTn id="8" dur="500" fill="hold"/>
                                        <p:tgtEl>
                                          <p:spTgt spid="204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489"/>
                                        </p:tgtEl>
                                        <p:attrNameLst>
                                          <p:attrName>style.visibility</p:attrName>
                                        </p:attrNameLst>
                                      </p:cBhvr>
                                      <p:to>
                                        <p:strVal val="visible"/>
                                      </p:to>
                                    </p:set>
                                  </p:childTnLst>
                                </p:cTn>
                              </p:par>
                              <p:par>
                                <p:cTn id="13" presetID="8" presetClass="emph" presetSubtype="0" fill="hold" nodeType="withEffect">
                                  <p:stCondLst>
                                    <p:cond delay="0"/>
                                  </p:stCondLst>
                                  <p:childTnLst>
                                    <p:animRot by="21600000">
                                      <p:cBhvr>
                                        <p:cTn id="14" dur="2000" fill="hold"/>
                                        <p:tgtEl>
                                          <p:spTgt spid="20489"/>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grpId="0" nodeType="clickEffect">
                                  <p:stCondLst>
                                    <p:cond delay="0"/>
                                  </p:stCondLst>
                                  <p:childTnLst>
                                    <p:animRot by="21600000">
                                      <p:cBhvr>
                                        <p:cTn id="18" dur="2000" fill="hold"/>
                                        <p:tgtEl>
                                          <p:spTgt spid="204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3C8D36E5-7F14-BB4A-9CF4-232C4799D259}"/>
              </a:ext>
            </a:extLst>
          </p:cNvPr>
          <p:cNvSpPr>
            <a:spLocks noGrp="1" noChangeArrowheads="1"/>
          </p:cNvSpPr>
          <p:nvPr>
            <p:ph type="title"/>
          </p:nvPr>
        </p:nvSpPr>
        <p:spPr>
          <a:xfrm>
            <a:off x="0" y="228600"/>
            <a:ext cx="8643938" cy="914400"/>
          </a:xfrm>
        </p:spPr>
        <p:txBody>
          <a:bodyPr/>
          <a:lstStyle/>
          <a:p>
            <a:pPr eaLnBrk="1" hangingPunct="1"/>
            <a:r>
              <a:rPr lang="en-US" altLang="en-US" sz="3800" b="1">
                <a:solidFill>
                  <a:srgbClr val="FFFF66"/>
                </a:solidFill>
                <a:ea typeface="ＭＳ Ｐゴシック" panose="020B0600070205080204" pitchFamily="34" charset="-128"/>
              </a:rPr>
              <a:t>Steps in the Blind Man</a:t>
            </a:r>
            <a:r>
              <a:rPr lang="fr-FR" altLang="ja-JP" sz="3800" b="1">
                <a:solidFill>
                  <a:srgbClr val="FFFF66"/>
                </a:solidFill>
                <a:ea typeface="ＭＳ Ｐゴシック" panose="020B0600070205080204" pitchFamily="34" charset="-128"/>
              </a:rPr>
              <a:t>'</a:t>
            </a:r>
            <a:r>
              <a:rPr lang="en-US" altLang="en-US" sz="3800" b="1">
                <a:solidFill>
                  <a:srgbClr val="FFFF66"/>
                </a:solidFill>
                <a:ea typeface="ＭＳ Ｐゴシック" panose="020B0600070205080204" pitchFamily="34" charset="-128"/>
              </a:rPr>
              <a:t>s Belief</a:t>
            </a:r>
            <a:endParaRPr lang="en-US" altLang="en-US">
              <a:solidFill>
                <a:srgbClr val="FFFF99"/>
              </a:solidFill>
              <a:ea typeface="ＭＳ Ｐゴシック" panose="020B0600070205080204" pitchFamily="34" charset="-128"/>
            </a:endParaRPr>
          </a:p>
        </p:txBody>
      </p:sp>
      <p:sp>
        <p:nvSpPr>
          <p:cNvPr id="49155" name="Rectangle 3">
            <a:extLst>
              <a:ext uri="{FF2B5EF4-FFF2-40B4-BE49-F238E27FC236}">
                <a16:creationId xmlns:a16="http://schemas.microsoft.com/office/drawing/2014/main" id="{9E5ADF76-5575-9241-99E6-3906510B87CF}"/>
              </a:ext>
            </a:extLst>
          </p:cNvPr>
          <p:cNvSpPr>
            <a:spLocks noGrp="1" noChangeArrowheads="1"/>
          </p:cNvSpPr>
          <p:nvPr>
            <p:ph type="body" sz="half" idx="1"/>
          </p:nvPr>
        </p:nvSpPr>
        <p:spPr>
          <a:xfrm>
            <a:off x="457200" y="1600200"/>
            <a:ext cx="4419600" cy="4419600"/>
          </a:xfrm>
        </p:spPr>
        <p:txBody>
          <a:bodyPr/>
          <a:lstStyle/>
          <a:p>
            <a:pPr eaLnBrk="1" hangingPunct="1"/>
            <a:r>
              <a:rPr lang="en-US" altLang="en-US" sz="2400" b="1">
                <a:solidFill>
                  <a:schemeClr val="folHlink"/>
                </a:solidFill>
                <a:ea typeface="ＭＳ Ｐゴシック" panose="020B0600070205080204" pitchFamily="34" charset="-128"/>
              </a:rPr>
              <a:t>Blind man interrogated </a:t>
            </a:r>
            <a:br>
              <a:rPr lang="en-US" altLang="en-US" sz="2400" b="1">
                <a:solidFill>
                  <a:schemeClr val="folHlink"/>
                </a:solidFill>
                <a:ea typeface="ＭＳ Ｐゴシック" panose="020B0600070205080204" pitchFamily="34" charset="-128"/>
              </a:rPr>
            </a:br>
            <a:r>
              <a:rPr lang="en-US" altLang="en-US" sz="2400" b="1">
                <a:solidFill>
                  <a:schemeClr val="folHlink"/>
                </a:solidFill>
                <a:ea typeface="ＭＳ Ｐゴシック" panose="020B0600070205080204" pitchFamily="34" charset="-128"/>
              </a:rPr>
              <a:t>by neighbors (8-12)</a:t>
            </a:r>
          </a:p>
          <a:p>
            <a:pPr eaLnBrk="1" hangingPunct="1">
              <a:buFont typeface="Wingdings" pitchFamily="2" charset="2"/>
              <a:buNone/>
            </a:pPr>
            <a:endParaRPr lang="en-US" altLang="en-US" sz="2400" b="1">
              <a:solidFill>
                <a:schemeClr val="folHlink"/>
              </a:solidFill>
              <a:ea typeface="ＭＳ Ｐゴシック" panose="020B0600070205080204" pitchFamily="34" charset="-128"/>
            </a:endParaRPr>
          </a:p>
          <a:p>
            <a:pPr eaLnBrk="1" hangingPunct="1"/>
            <a:r>
              <a:rPr lang="en-US" altLang="en-US" sz="2400" b="1">
                <a:solidFill>
                  <a:schemeClr val="folHlink"/>
                </a:solidFill>
                <a:ea typeface="ＭＳ Ｐゴシック" panose="020B0600070205080204" pitchFamily="34" charset="-128"/>
              </a:rPr>
              <a:t>Blind man and parents interrogated </a:t>
            </a:r>
            <a:br>
              <a:rPr lang="en-US" altLang="en-US" sz="2400" b="1">
                <a:solidFill>
                  <a:schemeClr val="folHlink"/>
                </a:solidFill>
                <a:ea typeface="ＭＳ Ｐゴシック" panose="020B0600070205080204" pitchFamily="34" charset="-128"/>
              </a:rPr>
            </a:br>
            <a:r>
              <a:rPr lang="en-US" altLang="en-US" sz="2400" b="1">
                <a:solidFill>
                  <a:schemeClr val="folHlink"/>
                </a:solidFill>
                <a:ea typeface="ＭＳ Ｐゴシック" panose="020B0600070205080204" pitchFamily="34" charset="-128"/>
              </a:rPr>
              <a:t>by Pharisees (13-23)</a:t>
            </a:r>
          </a:p>
          <a:p>
            <a:pPr eaLnBrk="1" hangingPunct="1">
              <a:buFont typeface="Wingdings" pitchFamily="2" charset="2"/>
              <a:buNone/>
            </a:pPr>
            <a:endParaRPr lang="en-US" altLang="en-US" sz="2400" b="1">
              <a:solidFill>
                <a:schemeClr val="folHlink"/>
              </a:solidFill>
              <a:ea typeface="ＭＳ Ｐゴシック" panose="020B0600070205080204" pitchFamily="34" charset="-128"/>
            </a:endParaRPr>
          </a:p>
          <a:p>
            <a:pPr eaLnBrk="1" hangingPunct="1"/>
            <a:r>
              <a:rPr lang="en-US" altLang="en-US" sz="2400" b="1">
                <a:solidFill>
                  <a:schemeClr val="folHlink"/>
                </a:solidFill>
                <a:ea typeface="ＭＳ Ｐゴシック" panose="020B0600070205080204" pitchFamily="34" charset="-128"/>
              </a:rPr>
              <a:t>Blind man interrogated </a:t>
            </a:r>
            <a:br>
              <a:rPr lang="en-US" altLang="en-US" sz="2400" b="1">
                <a:solidFill>
                  <a:schemeClr val="folHlink"/>
                </a:solidFill>
                <a:ea typeface="ＭＳ Ｐゴシック" panose="020B0600070205080204" pitchFamily="34" charset="-128"/>
              </a:rPr>
            </a:br>
            <a:r>
              <a:rPr lang="en-US" altLang="en-US" sz="2400" b="1">
                <a:solidFill>
                  <a:schemeClr val="folHlink"/>
                </a:solidFill>
                <a:ea typeface="ＭＳ Ｐゴシック" panose="020B0600070205080204" pitchFamily="34" charset="-128"/>
              </a:rPr>
              <a:t>by Pharisees again (24-34)</a:t>
            </a:r>
          </a:p>
        </p:txBody>
      </p:sp>
      <p:sp>
        <p:nvSpPr>
          <p:cNvPr id="49156" name="Rectangle 4">
            <a:extLst>
              <a:ext uri="{FF2B5EF4-FFF2-40B4-BE49-F238E27FC236}">
                <a16:creationId xmlns:a16="http://schemas.microsoft.com/office/drawing/2014/main" id="{B42EAAE1-8CF4-0D46-945A-974A7C025ECE}"/>
              </a:ext>
            </a:extLst>
          </p:cNvPr>
          <p:cNvSpPr>
            <a:spLocks noGrp="1" noChangeArrowheads="1"/>
          </p:cNvSpPr>
          <p:nvPr>
            <p:ph type="body" sz="half" idx="2"/>
          </p:nvPr>
        </p:nvSpPr>
        <p:spPr>
          <a:xfrm>
            <a:off x="4645025" y="1600200"/>
            <a:ext cx="3584575" cy="4419600"/>
          </a:xfrm>
        </p:spPr>
        <p:txBody>
          <a:bodyPr/>
          <a:lstStyle/>
          <a:p>
            <a:pPr eaLnBrk="1" hangingPunct="1">
              <a:lnSpc>
                <a:spcPct val="90000"/>
              </a:lnSpc>
              <a:buClr>
                <a:schemeClr val="tx1"/>
              </a:buClr>
              <a:buFont typeface="Wingdings" pitchFamily="2" charset="2"/>
              <a:buChar char="Ø"/>
            </a:pPr>
            <a:r>
              <a:rPr lang="ja-JP" altLang="en-US" sz="2000" b="1">
                <a:solidFill>
                  <a:srgbClr val="FF0000"/>
                </a:solidFill>
                <a:latin typeface="Tahoma" panose="020B0604030504040204" pitchFamily="34" charset="0"/>
                <a:ea typeface="ＭＳ Ｐゴシック" panose="020B0600070205080204" pitchFamily="34" charset="-128"/>
              </a:rPr>
              <a:t>“</a:t>
            </a:r>
            <a:r>
              <a:rPr lang="en-US" altLang="ja-JP" sz="2000" b="1">
                <a:solidFill>
                  <a:srgbClr val="FF0000"/>
                </a:solidFill>
                <a:latin typeface="Tahoma" panose="020B0604030504040204" pitchFamily="34" charset="0"/>
                <a:ea typeface="ＭＳ Ｐゴシック" panose="020B0600070205080204" pitchFamily="34" charset="-128"/>
              </a:rPr>
              <a:t>The man they call Jesus</a:t>
            </a:r>
            <a:r>
              <a:rPr lang="ja-JP" altLang="en-US" sz="2000" b="1">
                <a:solidFill>
                  <a:srgbClr val="FF0000"/>
                </a:solidFill>
                <a:latin typeface="Tahoma" panose="020B0604030504040204" pitchFamily="34" charset="0"/>
                <a:ea typeface="ＭＳ Ｐゴシック" panose="020B0600070205080204" pitchFamily="34" charset="-128"/>
              </a:rPr>
              <a:t>”</a:t>
            </a:r>
            <a:r>
              <a:rPr lang="en-US" altLang="ja-JP" sz="2000" b="1">
                <a:solidFill>
                  <a:srgbClr val="FF0000"/>
                </a:solidFill>
                <a:latin typeface="Tahoma" panose="020B0604030504040204" pitchFamily="34" charset="0"/>
                <a:ea typeface="ＭＳ Ｐゴシック" panose="020B0600070205080204" pitchFamily="34" charset="-128"/>
              </a:rPr>
              <a:t> (11)</a:t>
            </a:r>
          </a:p>
          <a:p>
            <a:pPr eaLnBrk="1" hangingPunct="1">
              <a:lnSpc>
                <a:spcPct val="90000"/>
              </a:lnSpc>
              <a:buClr>
                <a:schemeClr val="tx1"/>
              </a:buClr>
              <a:buFont typeface="Wingdings" pitchFamily="2" charset="2"/>
              <a:buNone/>
            </a:pPr>
            <a:endParaRPr lang="en-US" altLang="en-US" sz="2000" b="1">
              <a:solidFill>
                <a:srgbClr val="FF0000"/>
              </a:solidFill>
              <a:latin typeface="Tahoma" panose="020B0604030504040204" pitchFamily="34" charset="0"/>
              <a:ea typeface="ＭＳ Ｐゴシック" panose="020B0600070205080204" pitchFamily="34" charset="-128"/>
            </a:endParaRPr>
          </a:p>
          <a:p>
            <a:pPr eaLnBrk="1" hangingPunct="1">
              <a:lnSpc>
                <a:spcPct val="90000"/>
              </a:lnSpc>
              <a:buClr>
                <a:schemeClr val="tx1"/>
              </a:buClr>
              <a:buFont typeface="Wingdings" pitchFamily="2" charset="2"/>
              <a:buChar char="Ø"/>
            </a:pPr>
            <a:r>
              <a:rPr lang="ja-JP" altLang="en-US" sz="2000" b="1">
                <a:solidFill>
                  <a:srgbClr val="FF0000"/>
                </a:solidFill>
                <a:latin typeface="Tahoma" panose="020B0604030504040204" pitchFamily="34" charset="0"/>
                <a:ea typeface="ＭＳ Ｐゴシック" panose="020B0600070205080204" pitchFamily="34" charset="-128"/>
              </a:rPr>
              <a:t>“</a:t>
            </a:r>
            <a:r>
              <a:rPr lang="en-US" altLang="ja-JP" sz="2000" b="1">
                <a:solidFill>
                  <a:srgbClr val="FF0000"/>
                </a:solidFill>
                <a:latin typeface="Tahoma" panose="020B0604030504040204" pitchFamily="34" charset="0"/>
                <a:ea typeface="ＭＳ Ｐゴシック" panose="020B0600070205080204" pitchFamily="34" charset="-128"/>
              </a:rPr>
              <a:t>He is a prophet</a:t>
            </a:r>
            <a:r>
              <a:rPr lang="ja-JP" altLang="en-US" sz="2000" b="1">
                <a:solidFill>
                  <a:srgbClr val="FF0000"/>
                </a:solidFill>
                <a:latin typeface="Tahoma" panose="020B0604030504040204" pitchFamily="34" charset="0"/>
                <a:ea typeface="ＭＳ Ｐゴシック" panose="020B0600070205080204" pitchFamily="34" charset="-128"/>
              </a:rPr>
              <a:t>”</a:t>
            </a:r>
            <a:r>
              <a:rPr lang="en-US" altLang="ja-JP" sz="2000" b="1">
                <a:solidFill>
                  <a:srgbClr val="FF0000"/>
                </a:solidFill>
                <a:latin typeface="Tahoma" panose="020B0604030504040204" pitchFamily="34" charset="0"/>
                <a:ea typeface="ＭＳ Ｐゴシック" panose="020B0600070205080204" pitchFamily="34" charset="-128"/>
              </a:rPr>
              <a:t> (17)</a:t>
            </a:r>
          </a:p>
          <a:p>
            <a:pPr eaLnBrk="1" hangingPunct="1">
              <a:lnSpc>
                <a:spcPct val="90000"/>
              </a:lnSpc>
              <a:buFont typeface="Wingdings" pitchFamily="2" charset="2"/>
              <a:buNone/>
            </a:pPr>
            <a:endParaRPr lang="en-US" altLang="en-US" sz="2000" b="1">
              <a:solidFill>
                <a:srgbClr val="FF0000"/>
              </a:solidFill>
              <a:latin typeface="Tahoma" panose="020B0604030504040204" pitchFamily="34" charset="0"/>
              <a:ea typeface="ＭＳ Ｐゴシック" panose="020B0600070205080204" pitchFamily="34" charset="-128"/>
            </a:endParaRPr>
          </a:p>
          <a:p>
            <a:pPr eaLnBrk="1" hangingPunct="1">
              <a:lnSpc>
                <a:spcPct val="90000"/>
              </a:lnSpc>
              <a:buClr>
                <a:schemeClr val="tx1"/>
              </a:buClr>
              <a:buFont typeface="Wingdings" pitchFamily="2" charset="2"/>
              <a:buBlip>
                <a:blip r:embed="rId3"/>
              </a:buBlip>
            </a:pPr>
            <a:r>
              <a:rPr lang="ja-JP" altLang="en-US" sz="2000" b="1">
                <a:solidFill>
                  <a:srgbClr val="FF0000"/>
                </a:solidFill>
                <a:latin typeface="Tahoma" panose="020B0604030504040204" pitchFamily="34" charset="0"/>
                <a:ea typeface="ＭＳ Ｐゴシック" panose="020B0600070205080204" pitchFamily="34" charset="-128"/>
              </a:rPr>
              <a:t>“</a:t>
            </a:r>
            <a:r>
              <a:rPr lang="en-US" altLang="ja-JP" sz="2000" b="1">
                <a:solidFill>
                  <a:srgbClr val="FF0000"/>
                </a:solidFill>
                <a:latin typeface="Tahoma" panose="020B0604030504040204" pitchFamily="34" charset="0"/>
                <a:ea typeface="ＭＳ Ｐゴシック" panose="020B0600070205080204" pitchFamily="34" charset="-128"/>
              </a:rPr>
              <a:t>Whether he is a sinner or not, I don</a:t>
            </a:r>
            <a:r>
              <a:rPr lang="fr-FR" altLang="ja-JP" sz="2000" b="1">
                <a:solidFill>
                  <a:srgbClr val="FF0000"/>
                </a:solidFill>
                <a:latin typeface="Tahoma" panose="020B0604030504040204" pitchFamily="34" charset="0"/>
                <a:ea typeface="ＭＳ Ｐゴシック" panose="020B0600070205080204" pitchFamily="34" charset="-128"/>
              </a:rPr>
              <a:t>'</a:t>
            </a:r>
            <a:r>
              <a:rPr lang="en-US" altLang="ja-JP" sz="2000" b="1">
                <a:solidFill>
                  <a:srgbClr val="FF0000"/>
                </a:solidFill>
                <a:latin typeface="Tahoma" panose="020B0604030504040204" pitchFamily="34" charset="0"/>
                <a:ea typeface="ＭＳ Ｐゴシック" panose="020B0600070205080204" pitchFamily="34" charset="-128"/>
              </a:rPr>
              <a:t>t know.  One thing I do know.  I was blind but now I see!</a:t>
            </a:r>
            <a:r>
              <a:rPr lang="ja-JP" altLang="en-US" sz="2000" b="1">
                <a:solidFill>
                  <a:srgbClr val="FF0000"/>
                </a:solidFill>
                <a:latin typeface="Tahoma" panose="020B0604030504040204" pitchFamily="34" charset="0"/>
                <a:ea typeface="ＭＳ Ｐゴシック" panose="020B0600070205080204" pitchFamily="34" charset="-128"/>
              </a:rPr>
              <a:t>”</a:t>
            </a:r>
            <a:r>
              <a:rPr lang="en-US" altLang="ja-JP" sz="2000" b="1">
                <a:solidFill>
                  <a:srgbClr val="FF0000"/>
                </a:solidFill>
                <a:latin typeface="Tahoma" panose="020B0604030504040204" pitchFamily="34" charset="0"/>
                <a:ea typeface="ＭＳ Ｐゴシック" panose="020B0600070205080204" pitchFamily="34" charset="-128"/>
              </a:rPr>
              <a:t> (25)</a:t>
            </a:r>
          </a:p>
          <a:p>
            <a:pPr eaLnBrk="1" hangingPunct="1">
              <a:lnSpc>
                <a:spcPct val="90000"/>
              </a:lnSpc>
              <a:buFont typeface="Wingdings" pitchFamily="2" charset="2"/>
              <a:buNone/>
            </a:pPr>
            <a:endParaRPr lang="en-US" altLang="en-US" sz="2000" b="1">
              <a:solidFill>
                <a:srgbClr val="FF0000"/>
              </a:solidFill>
              <a:latin typeface="Tahoma" panose="020B0604030504040204" pitchFamily="34" charset="0"/>
              <a:ea typeface="ＭＳ Ｐゴシック" panose="020B0600070205080204" pitchFamily="34" charset="-128"/>
            </a:endParaRPr>
          </a:p>
          <a:p>
            <a:pPr eaLnBrk="1" hangingPunct="1">
              <a:lnSpc>
                <a:spcPct val="90000"/>
              </a:lnSpc>
              <a:buClr>
                <a:schemeClr val="tx1"/>
              </a:buClr>
              <a:buFont typeface="Wingdings" pitchFamily="2" charset="2"/>
              <a:buChar char="Ø"/>
            </a:pPr>
            <a:r>
              <a:rPr lang="ja-JP" altLang="en-US" sz="2000" b="1">
                <a:solidFill>
                  <a:srgbClr val="FF0000"/>
                </a:solidFill>
                <a:latin typeface="Tahoma" panose="020B0604030504040204" pitchFamily="34" charset="0"/>
                <a:ea typeface="ＭＳ Ｐゴシック" panose="020B0600070205080204" pitchFamily="34" charset="-128"/>
              </a:rPr>
              <a:t>“</a:t>
            </a:r>
            <a:r>
              <a:rPr lang="en-US" altLang="ja-JP" sz="2000" b="1">
                <a:solidFill>
                  <a:srgbClr val="FF0000"/>
                </a:solidFill>
                <a:latin typeface="Tahoma" panose="020B0604030504040204" pitchFamily="34" charset="0"/>
                <a:ea typeface="ＭＳ Ｐゴシック" panose="020B0600070205080204" pitchFamily="34" charset="-128"/>
              </a:rPr>
              <a:t>If this man were </a:t>
            </a:r>
            <a:br>
              <a:rPr lang="en-US" altLang="ja-JP" sz="2000" b="1">
                <a:solidFill>
                  <a:srgbClr val="FF0000"/>
                </a:solidFill>
                <a:latin typeface="Tahoma" panose="020B0604030504040204" pitchFamily="34" charset="0"/>
                <a:ea typeface="ＭＳ Ｐゴシック" panose="020B0600070205080204" pitchFamily="34" charset="-128"/>
              </a:rPr>
            </a:br>
            <a:r>
              <a:rPr lang="en-US" altLang="ja-JP" sz="2000" b="1">
                <a:solidFill>
                  <a:srgbClr val="FF0000"/>
                </a:solidFill>
                <a:latin typeface="Tahoma" panose="020B0604030504040204" pitchFamily="34" charset="0"/>
                <a:ea typeface="ＭＳ Ｐゴシック" panose="020B0600070205080204" pitchFamily="34" charset="-128"/>
              </a:rPr>
              <a:t>not from God, </a:t>
            </a:r>
            <a:br>
              <a:rPr lang="en-US" altLang="ja-JP" sz="2000" b="1">
                <a:solidFill>
                  <a:srgbClr val="FF0000"/>
                </a:solidFill>
                <a:latin typeface="Tahoma" panose="020B0604030504040204" pitchFamily="34" charset="0"/>
                <a:ea typeface="ＭＳ Ｐゴシック" panose="020B0600070205080204" pitchFamily="34" charset="-128"/>
              </a:rPr>
            </a:br>
            <a:r>
              <a:rPr lang="en-US" altLang="ja-JP" sz="2000" b="1">
                <a:solidFill>
                  <a:srgbClr val="FF0000"/>
                </a:solidFill>
                <a:latin typeface="Tahoma" panose="020B0604030504040204" pitchFamily="34" charset="0"/>
                <a:ea typeface="ＭＳ Ｐゴシック" panose="020B0600070205080204" pitchFamily="34" charset="-128"/>
              </a:rPr>
              <a:t>He could do </a:t>
            </a:r>
            <a:br>
              <a:rPr lang="en-US" altLang="ja-JP" sz="2000" b="1">
                <a:solidFill>
                  <a:srgbClr val="FF0000"/>
                </a:solidFill>
                <a:latin typeface="Tahoma" panose="020B0604030504040204" pitchFamily="34" charset="0"/>
                <a:ea typeface="ＭＳ Ｐゴシック" panose="020B0600070205080204" pitchFamily="34" charset="-128"/>
              </a:rPr>
            </a:br>
            <a:r>
              <a:rPr lang="en-US" altLang="ja-JP" sz="2000" b="1">
                <a:solidFill>
                  <a:srgbClr val="FF0000"/>
                </a:solidFill>
                <a:latin typeface="Tahoma" panose="020B0604030504040204" pitchFamily="34" charset="0"/>
                <a:ea typeface="ＭＳ Ｐゴシック" panose="020B0600070205080204" pitchFamily="34" charset="-128"/>
              </a:rPr>
              <a:t>nothing</a:t>
            </a:r>
            <a:r>
              <a:rPr lang="ja-JP" altLang="en-US" sz="2000" b="1">
                <a:solidFill>
                  <a:srgbClr val="FF0000"/>
                </a:solidFill>
                <a:latin typeface="Tahoma" panose="020B0604030504040204" pitchFamily="34" charset="0"/>
                <a:ea typeface="ＭＳ Ｐゴシック" panose="020B0600070205080204" pitchFamily="34" charset="-128"/>
              </a:rPr>
              <a:t>”</a:t>
            </a:r>
            <a:r>
              <a:rPr lang="en-US" altLang="ja-JP" sz="2000" b="1">
                <a:solidFill>
                  <a:srgbClr val="FF0000"/>
                </a:solidFill>
                <a:latin typeface="Tahoma" panose="020B0604030504040204" pitchFamily="34" charset="0"/>
                <a:ea typeface="ＭＳ Ｐゴシック" panose="020B0600070205080204" pitchFamily="34" charset="-128"/>
              </a:rPr>
              <a:t>(33)</a:t>
            </a:r>
            <a:endParaRPr lang="en-US" altLang="en-US" sz="2000" b="1">
              <a:solidFill>
                <a:srgbClr val="FF0000"/>
              </a:solidFill>
              <a:latin typeface="Tahoma" panose="020B0604030504040204" pitchFamily="34" charset="0"/>
              <a:ea typeface="ＭＳ Ｐゴシック" panose="020B0600070205080204" pitchFamily="34" charset="-128"/>
            </a:endParaRPr>
          </a:p>
        </p:txBody>
      </p:sp>
      <p:pic>
        <p:nvPicPr>
          <p:cNvPr id="123908" name="Picture 5" descr="blindman">
            <a:extLst>
              <a:ext uri="{FF2B5EF4-FFF2-40B4-BE49-F238E27FC236}">
                <a16:creationId xmlns:a16="http://schemas.microsoft.com/office/drawing/2014/main" id="{A840F468-9D06-2343-98A3-E3932F59850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l="18182"/>
          <a:stretch>
            <a:fillRect/>
          </a:stretch>
        </p:blipFill>
        <p:spPr bwMode="auto">
          <a:xfrm>
            <a:off x="7391400" y="4800600"/>
            <a:ext cx="13716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 to="" calcmode="lin" valueType="num">
                                      <p:cBhvr>
                                        <p:cTn id="12" dur="1" fill="hold"/>
                                        <p:tgtEl>
                                          <p:spTgt spid="49155">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9155">
                                            <p:txEl>
                                              <p:pRg st="4" end="4"/>
                                            </p:txEl>
                                          </p:spTgt>
                                        </p:tgtEl>
                                        <p:attrNameLst>
                                          <p:attrName>style.visibility</p:attrName>
                                        </p:attrNameLst>
                                      </p:cBhvr>
                                      <p:to>
                                        <p:strVal val="visible"/>
                                      </p:to>
                                    </p:set>
                                    <p:anim to="" calcmode="lin" valueType="num">
                                      <p:cBhvr>
                                        <p:cTn id="17" dur="1" fill="hold"/>
                                        <p:tgtEl>
                                          <p:spTgt spid="49155">
                                            <p:txEl>
                                              <p:pRg st="4" end="4"/>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49156">
                                            <p:txEl>
                                              <p:pRg st="0" end="0"/>
                                            </p:txEl>
                                          </p:spTgt>
                                        </p:tgtEl>
                                        <p:attrNameLst>
                                          <p:attrName>style.visibility</p:attrName>
                                        </p:attrNameLst>
                                      </p:cBhvr>
                                      <p:to>
                                        <p:strVal val="visible"/>
                                      </p:to>
                                    </p:set>
                                    <p:anim calcmode="lin" valueType="num">
                                      <p:cBhvr additive="base">
                                        <p:cTn id="22" dur="500" fill="hold"/>
                                        <p:tgtEl>
                                          <p:spTgt spid="49156">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91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49156">
                                            <p:txEl>
                                              <p:pRg st="2" end="2"/>
                                            </p:txEl>
                                          </p:spTgt>
                                        </p:tgtEl>
                                        <p:attrNameLst>
                                          <p:attrName>style.visibility</p:attrName>
                                        </p:attrNameLst>
                                      </p:cBhvr>
                                      <p:to>
                                        <p:strVal val="visible"/>
                                      </p:to>
                                    </p:set>
                                    <p:animEffect transition="in" filter="diamond(in)">
                                      <p:cBhvr>
                                        <p:cTn id="28" dur="2000"/>
                                        <p:tgtEl>
                                          <p:spTgt spid="49156">
                                            <p:txEl>
                                              <p:pRg st="2" end="2"/>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8" presetClass="entr" presetSubtype="16" fill="hold" nodeType="clickEffect">
                                  <p:stCondLst>
                                    <p:cond delay="0"/>
                                  </p:stCondLst>
                                  <p:childTnLst>
                                    <p:set>
                                      <p:cBhvr>
                                        <p:cTn id="32" dur="1" fill="hold">
                                          <p:stCondLst>
                                            <p:cond delay="0"/>
                                          </p:stCondLst>
                                        </p:cTn>
                                        <p:tgtEl>
                                          <p:spTgt spid="49156">
                                            <p:txEl>
                                              <p:pRg st="4" end="4"/>
                                            </p:txEl>
                                          </p:spTgt>
                                        </p:tgtEl>
                                        <p:attrNameLst>
                                          <p:attrName>style.visibility</p:attrName>
                                        </p:attrNameLst>
                                      </p:cBhvr>
                                      <p:to>
                                        <p:strVal val="visible"/>
                                      </p:to>
                                    </p:set>
                                    <p:animEffect transition="in" filter="diamond(in)">
                                      <p:cBhvr>
                                        <p:cTn id="33" dur="2000"/>
                                        <p:tgtEl>
                                          <p:spTgt spid="49156">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49156">
                                            <p:txEl>
                                              <p:pRg st="6" end="6"/>
                                            </p:txEl>
                                          </p:spTgt>
                                        </p:tgtEl>
                                        <p:attrNameLst>
                                          <p:attrName>style.visibility</p:attrName>
                                        </p:attrNameLst>
                                      </p:cBhvr>
                                      <p:to>
                                        <p:strVal val="visible"/>
                                      </p:to>
                                    </p:set>
                                    <p:animEffect transition="in" filter="blinds(horizontal)">
                                      <p:cBhvr>
                                        <p:cTn id="38" dur="500"/>
                                        <p:tgtEl>
                                          <p:spTgt spid="491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a:extLst>
              <a:ext uri="{FF2B5EF4-FFF2-40B4-BE49-F238E27FC236}">
                <a16:creationId xmlns:a16="http://schemas.microsoft.com/office/drawing/2014/main" id="{6DEEF57B-9DFC-4F44-AB77-E7E9CAF537D0}"/>
              </a:ext>
            </a:extLst>
          </p:cNvPr>
          <p:cNvSpPr>
            <a:spLocks noGrp="1" noChangeArrowheads="1"/>
          </p:cNvSpPr>
          <p:nvPr>
            <p:ph type="title"/>
          </p:nvPr>
        </p:nvSpPr>
        <p:spPr/>
        <p:txBody>
          <a:bodyPr/>
          <a:lstStyle/>
          <a:p>
            <a:pPr eaLnBrk="1" hangingPunct="1"/>
            <a:r>
              <a:rPr lang="en-US" altLang="en-US" sz="3800" b="1">
                <a:solidFill>
                  <a:srgbClr val="FFFF66"/>
                </a:solidFill>
                <a:ea typeface="ＭＳ Ｐゴシック" panose="020B0600070205080204" pitchFamily="34" charset="-128"/>
              </a:rPr>
              <a:t>Steps in the Pharisees</a:t>
            </a:r>
            <a:r>
              <a:rPr lang="fr-FR" altLang="ja-JP" sz="3800" b="1">
                <a:solidFill>
                  <a:srgbClr val="FFFF66"/>
                </a:solidFill>
                <a:ea typeface="ＭＳ Ｐゴシック" panose="020B0600070205080204" pitchFamily="34" charset="-128"/>
              </a:rPr>
              <a:t>'</a:t>
            </a:r>
            <a:r>
              <a:rPr lang="en-US" altLang="en-US" sz="3800" b="1">
                <a:solidFill>
                  <a:srgbClr val="FFFF66"/>
                </a:solidFill>
                <a:ea typeface="ＭＳ Ｐゴシック" panose="020B0600070205080204" pitchFamily="34" charset="-128"/>
              </a:rPr>
              <a:t> Unbelief</a:t>
            </a:r>
            <a:r>
              <a:rPr lang="en-US" altLang="en-US" sz="3800" b="1">
                <a:ea typeface="ＭＳ Ｐゴシック" panose="020B0600070205080204" pitchFamily="34" charset="-128"/>
              </a:rPr>
              <a:t> </a:t>
            </a:r>
            <a:endParaRPr lang="en-US" altLang="en-US">
              <a:ea typeface="ＭＳ Ｐゴシック" panose="020B0600070205080204" pitchFamily="34" charset="-128"/>
            </a:endParaRPr>
          </a:p>
        </p:txBody>
      </p:sp>
      <p:pic>
        <p:nvPicPr>
          <p:cNvPr id="125954" name="Picture 4" descr="pharisees">
            <a:extLst>
              <a:ext uri="{FF2B5EF4-FFF2-40B4-BE49-F238E27FC236}">
                <a16:creationId xmlns:a16="http://schemas.microsoft.com/office/drawing/2014/main" id="{97A7677E-B90B-DE49-80A8-A868B4C3393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2667000"/>
            <a:ext cx="1992313"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7" name="Text Box 21">
            <a:extLst>
              <a:ext uri="{FF2B5EF4-FFF2-40B4-BE49-F238E27FC236}">
                <a16:creationId xmlns:a16="http://schemas.microsoft.com/office/drawing/2014/main" id="{76B3287D-4452-4041-869B-3D11B0A478E2}"/>
              </a:ext>
            </a:extLst>
          </p:cNvPr>
          <p:cNvSpPr txBox="1">
            <a:spLocks noChangeArrowheads="1"/>
          </p:cNvSpPr>
          <p:nvPr/>
        </p:nvSpPr>
        <p:spPr bwMode="auto">
          <a:xfrm>
            <a:off x="685800" y="1676400"/>
            <a:ext cx="5105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400" b="1">
                <a:solidFill>
                  <a:srgbClr val="6666CC"/>
                </a:solidFill>
                <a:latin typeface="Tahoma" panose="020B0604030504040204" pitchFamily="34" charset="0"/>
              </a:rPr>
              <a:t>“</a:t>
            </a:r>
            <a:r>
              <a:rPr lang="en-US" altLang="ja-JP" sz="2400" b="1">
                <a:solidFill>
                  <a:srgbClr val="6666CC"/>
                </a:solidFill>
                <a:latin typeface="Tahoma" panose="020B0604030504040204" pitchFamily="34" charset="0"/>
              </a:rPr>
              <a:t>This man is not from God</a:t>
            </a:r>
            <a:r>
              <a:rPr lang="ja-JP" altLang="en-US" sz="2400" b="1">
                <a:solidFill>
                  <a:srgbClr val="6666CC"/>
                </a:solidFill>
                <a:latin typeface="Tahoma" panose="020B0604030504040204" pitchFamily="34" charset="0"/>
              </a:rPr>
              <a:t>”</a:t>
            </a:r>
            <a:r>
              <a:rPr lang="en-US" altLang="ja-JP" sz="2400" b="1">
                <a:solidFill>
                  <a:srgbClr val="6666CC"/>
                </a:solidFill>
                <a:latin typeface="Tahoma" panose="020B0604030504040204" pitchFamily="34" charset="0"/>
              </a:rPr>
              <a:t> (17)</a:t>
            </a:r>
            <a:endParaRPr lang="en-US" altLang="en-US" sz="2400" b="1">
              <a:solidFill>
                <a:srgbClr val="6666CC"/>
              </a:solidFill>
              <a:latin typeface="Tahoma" panose="020B0604030504040204" pitchFamily="34" charset="0"/>
            </a:endParaRPr>
          </a:p>
        </p:txBody>
      </p:sp>
      <p:sp>
        <p:nvSpPr>
          <p:cNvPr id="125956" name="Text Box 23">
            <a:extLst>
              <a:ext uri="{FF2B5EF4-FFF2-40B4-BE49-F238E27FC236}">
                <a16:creationId xmlns:a16="http://schemas.microsoft.com/office/drawing/2014/main" id="{9D491F9E-8195-8A46-AE20-4C569E0FBC2A}"/>
              </a:ext>
            </a:extLst>
          </p:cNvPr>
          <p:cNvSpPr txBox="1">
            <a:spLocks noChangeArrowheads="1"/>
          </p:cNvSpPr>
          <p:nvPr/>
        </p:nvSpPr>
        <p:spPr bwMode="auto">
          <a:xfrm>
            <a:off x="4953000" y="44958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endParaRPr lang="en-US" altLang="en-US" sz="1800">
              <a:solidFill>
                <a:srgbClr val="000000"/>
              </a:solidFill>
            </a:endParaRPr>
          </a:p>
        </p:txBody>
      </p:sp>
      <p:sp>
        <p:nvSpPr>
          <p:cNvPr id="24601" name="Text Box 25">
            <a:extLst>
              <a:ext uri="{FF2B5EF4-FFF2-40B4-BE49-F238E27FC236}">
                <a16:creationId xmlns:a16="http://schemas.microsoft.com/office/drawing/2014/main" id="{2E3757FB-70C0-8047-A5EE-75A15B25E634}"/>
              </a:ext>
            </a:extLst>
          </p:cNvPr>
          <p:cNvSpPr txBox="1">
            <a:spLocks noChangeArrowheads="1"/>
          </p:cNvSpPr>
          <p:nvPr/>
        </p:nvSpPr>
        <p:spPr bwMode="auto">
          <a:xfrm>
            <a:off x="685800" y="2667000"/>
            <a:ext cx="4724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400" b="1">
                <a:solidFill>
                  <a:srgbClr val="FF0000"/>
                </a:solidFill>
                <a:latin typeface="Tahoma" panose="020B0604030504040204" pitchFamily="34" charset="0"/>
              </a:rPr>
              <a:t>“</a:t>
            </a:r>
            <a:r>
              <a:rPr lang="en-US" altLang="ja-JP" sz="2400" b="1">
                <a:solidFill>
                  <a:srgbClr val="FF0000"/>
                </a:solidFill>
                <a:latin typeface="Tahoma" panose="020B0604030504040204" pitchFamily="34" charset="0"/>
              </a:rPr>
              <a:t>This man is a sinner</a:t>
            </a:r>
            <a:r>
              <a:rPr lang="ja-JP" altLang="en-US" sz="2400" b="1">
                <a:solidFill>
                  <a:srgbClr val="FF0000"/>
                </a:solidFill>
                <a:latin typeface="Tahoma" panose="020B0604030504040204" pitchFamily="34" charset="0"/>
              </a:rPr>
              <a:t>”</a:t>
            </a:r>
            <a:r>
              <a:rPr lang="en-US" altLang="ja-JP" sz="2400" b="1">
                <a:solidFill>
                  <a:srgbClr val="FF0000"/>
                </a:solidFill>
                <a:latin typeface="Tahoma" panose="020B0604030504040204" pitchFamily="34" charset="0"/>
              </a:rPr>
              <a:t> (25)</a:t>
            </a:r>
            <a:endParaRPr lang="en-US" altLang="en-US" sz="2400" b="1">
              <a:solidFill>
                <a:srgbClr val="FF0000"/>
              </a:solidFill>
              <a:latin typeface="Tahoma" panose="020B0604030504040204" pitchFamily="34" charset="0"/>
            </a:endParaRPr>
          </a:p>
        </p:txBody>
      </p:sp>
      <p:sp>
        <p:nvSpPr>
          <p:cNvPr id="24602" name="Text Box 26">
            <a:extLst>
              <a:ext uri="{FF2B5EF4-FFF2-40B4-BE49-F238E27FC236}">
                <a16:creationId xmlns:a16="http://schemas.microsoft.com/office/drawing/2014/main" id="{A32D4F6E-3BEC-F947-BE1B-6C0D4A9C57DF}"/>
              </a:ext>
            </a:extLst>
          </p:cNvPr>
          <p:cNvSpPr txBox="1">
            <a:spLocks noChangeArrowheads="1"/>
          </p:cNvSpPr>
          <p:nvPr/>
        </p:nvSpPr>
        <p:spPr bwMode="auto">
          <a:xfrm>
            <a:off x="685800" y="3733800"/>
            <a:ext cx="52578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400" b="1">
                <a:solidFill>
                  <a:srgbClr val="000000"/>
                </a:solidFill>
                <a:latin typeface="Tahoma" panose="020B0604030504040204" pitchFamily="34" charset="0"/>
              </a:rPr>
              <a:t>“</a:t>
            </a:r>
            <a:r>
              <a:rPr lang="en-US" altLang="ja-JP" sz="2400" b="1">
                <a:solidFill>
                  <a:srgbClr val="000000"/>
                </a:solidFill>
                <a:latin typeface="Tahoma" panose="020B0604030504040204" pitchFamily="34" charset="0"/>
              </a:rPr>
              <a:t>You are His disciples but we are disciples of Moses</a:t>
            </a:r>
            <a:r>
              <a:rPr lang="ja-JP" altLang="en-US" sz="2400" b="1">
                <a:solidFill>
                  <a:srgbClr val="000000"/>
                </a:solidFill>
                <a:latin typeface="Tahoma" panose="020B0604030504040204" pitchFamily="34" charset="0"/>
              </a:rPr>
              <a:t>”</a:t>
            </a:r>
            <a:r>
              <a:rPr lang="en-US" altLang="ja-JP" sz="2400" b="1">
                <a:solidFill>
                  <a:srgbClr val="000000"/>
                </a:solidFill>
                <a:latin typeface="Tahoma" panose="020B0604030504040204" pitchFamily="34" charset="0"/>
              </a:rPr>
              <a:t> (29)</a:t>
            </a:r>
            <a:endParaRPr lang="en-US" altLang="en-US" sz="2400" b="1">
              <a:solidFill>
                <a:srgbClr val="000000"/>
              </a:solidFill>
              <a:latin typeface="Tahoma" panose="020B0604030504040204" pitchFamily="34" charset="0"/>
            </a:endParaRPr>
          </a:p>
        </p:txBody>
      </p:sp>
      <p:sp>
        <p:nvSpPr>
          <p:cNvPr id="24607" name="Text Box 31">
            <a:extLst>
              <a:ext uri="{FF2B5EF4-FFF2-40B4-BE49-F238E27FC236}">
                <a16:creationId xmlns:a16="http://schemas.microsoft.com/office/drawing/2014/main" id="{F43CA9FB-885C-0C49-8BA0-A14F07872BA0}"/>
              </a:ext>
            </a:extLst>
          </p:cNvPr>
          <p:cNvSpPr txBox="1">
            <a:spLocks noChangeArrowheads="1"/>
          </p:cNvSpPr>
          <p:nvPr/>
        </p:nvSpPr>
        <p:spPr bwMode="auto">
          <a:xfrm>
            <a:off x="685800" y="4953000"/>
            <a:ext cx="548640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pPr>
            <a:r>
              <a:rPr lang="ja-JP" altLang="en-US" sz="2400" b="1">
                <a:solidFill>
                  <a:srgbClr val="007301"/>
                </a:solidFill>
                <a:latin typeface="Tahoma" panose="020B0604030504040204" pitchFamily="34" charset="0"/>
              </a:rPr>
              <a:t>“</a:t>
            </a:r>
            <a:r>
              <a:rPr lang="en-US" altLang="ja-JP" sz="2400" b="1">
                <a:solidFill>
                  <a:srgbClr val="007301"/>
                </a:solidFill>
                <a:latin typeface="Tahoma" panose="020B0604030504040204" pitchFamily="34" charset="0"/>
              </a:rPr>
              <a:t>You were born entirely in sin, and are you teaching us?</a:t>
            </a:r>
            <a:r>
              <a:rPr lang="ja-JP" altLang="en-US" sz="2400" b="1">
                <a:solidFill>
                  <a:srgbClr val="007301"/>
                </a:solidFill>
                <a:latin typeface="Tahoma" panose="020B0604030504040204" pitchFamily="34" charset="0"/>
              </a:rPr>
              <a:t>”</a:t>
            </a:r>
            <a:r>
              <a:rPr lang="en-US" altLang="ja-JP" sz="2400" b="1">
                <a:solidFill>
                  <a:srgbClr val="007301"/>
                </a:solidFill>
                <a:latin typeface="Tahoma" panose="020B0604030504040204" pitchFamily="34" charset="0"/>
              </a:rPr>
              <a:t> (34)</a:t>
            </a:r>
            <a:endParaRPr lang="en-US" altLang="en-US" sz="2400" b="1">
              <a:solidFill>
                <a:srgbClr val="007301"/>
              </a:solidFill>
              <a:latin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597"/>
                                        </p:tgtEl>
                                        <p:attrNameLst>
                                          <p:attrName>style.visibility</p:attrName>
                                        </p:attrNameLst>
                                      </p:cBhvr>
                                      <p:to>
                                        <p:strVal val="visible"/>
                                      </p:to>
                                    </p:set>
                                    <p:animEffect transition="in" filter="box(in)">
                                      <p:cBhvr>
                                        <p:cTn id="7" dur="500"/>
                                        <p:tgtEl>
                                          <p:spTgt spid="245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4601"/>
                                        </p:tgtEl>
                                        <p:attrNameLst>
                                          <p:attrName>style.visibility</p:attrName>
                                        </p:attrNameLst>
                                      </p:cBhvr>
                                      <p:to>
                                        <p:strVal val="visible"/>
                                      </p:to>
                                    </p:set>
                                    <p:animEffect transition="in" filter="checkerboard(across)">
                                      <p:cBhvr>
                                        <p:cTn id="12" dur="500"/>
                                        <p:tgtEl>
                                          <p:spTgt spid="246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602"/>
                                        </p:tgtEl>
                                        <p:attrNameLst>
                                          <p:attrName>style.visibility</p:attrName>
                                        </p:attrNameLst>
                                      </p:cBhvr>
                                      <p:to>
                                        <p:strVal val="visible"/>
                                      </p:to>
                                    </p:set>
                                    <p:anim calcmode="lin" valueType="num">
                                      <p:cBhvr additive="base">
                                        <p:cTn id="17" dur="500" fill="hold"/>
                                        <p:tgtEl>
                                          <p:spTgt spid="24602"/>
                                        </p:tgtEl>
                                        <p:attrNameLst>
                                          <p:attrName>ppt_x</p:attrName>
                                        </p:attrNameLst>
                                      </p:cBhvr>
                                      <p:tavLst>
                                        <p:tav tm="0">
                                          <p:val>
                                            <p:strVal val="#ppt_x"/>
                                          </p:val>
                                        </p:tav>
                                        <p:tav tm="100000">
                                          <p:val>
                                            <p:strVal val="#ppt_x"/>
                                          </p:val>
                                        </p:tav>
                                      </p:tavLst>
                                    </p:anim>
                                    <p:anim calcmode="lin" valueType="num">
                                      <p:cBhvr additive="base">
                                        <p:cTn id="18" dur="500" fill="hold"/>
                                        <p:tgtEl>
                                          <p:spTgt spid="2460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4607"/>
                                        </p:tgtEl>
                                        <p:attrNameLst>
                                          <p:attrName>style.visibility</p:attrName>
                                        </p:attrNameLst>
                                      </p:cBhvr>
                                      <p:to>
                                        <p:strVal val="visible"/>
                                      </p:to>
                                    </p:set>
                                    <p:animEffect transition="in" filter="diamond(in)">
                                      <p:cBhvr>
                                        <p:cTn id="23" dur="2000"/>
                                        <p:tgtEl>
                                          <p:spTgt spid="24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97" grpId="0"/>
      <p:bldP spid="24601" grpId="0"/>
      <p:bldP spid="24602" grpId="0"/>
      <p:bldP spid="2460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a:extLst>
              <a:ext uri="{FF2B5EF4-FFF2-40B4-BE49-F238E27FC236}">
                <a16:creationId xmlns:a16="http://schemas.microsoft.com/office/drawing/2014/main" id="{014F71CC-DB7A-5349-8318-4037DCD7ACF1}"/>
              </a:ext>
            </a:extLst>
          </p:cNvPr>
          <p:cNvSpPr>
            <a:spLocks noGrp="1" noChangeArrowheads="1"/>
          </p:cNvSpPr>
          <p:nvPr>
            <p:ph type="title"/>
          </p:nvPr>
        </p:nvSpPr>
        <p:spPr/>
        <p:txBody>
          <a:bodyPr/>
          <a:lstStyle/>
          <a:p>
            <a:pPr eaLnBrk="1" hangingPunct="1"/>
            <a:r>
              <a:rPr lang="en-US" altLang="en-US">
                <a:solidFill>
                  <a:srgbClr val="FFFF00"/>
                </a:solidFill>
                <a:ea typeface="ＭＳ Ｐゴシック" panose="020B0600070205080204" pitchFamily="34" charset="-128"/>
              </a:rPr>
              <a:t>Contrasts</a:t>
            </a:r>
          </a:p>
        </p:txBody>
      </p:sp>
      <p:sp>
        <p:nvSpPr>
          <p:cNvPr id="75780" name="Rectangle 4">
            <a:extLst>
              <a:ext uri="{FF2B5EF4-FFF2-40B4-BE49-F238E27FC236}">
                <a16:creationId xmlns:a16="http://schemas.microsoft.com/office/drawing/2014/main" id="{06EAF455-5CE2-374F-96F7-4F40C6448C51}"/>
              </a:ext>
            </a:extLst>
          </p:cNvPr>
          <p:cNvSpPr>
            <a:spLocks noGrp="1" noChangeArrowheads="1"/>
          </p:cNvSpPr>
          <p:nvPr>
            <p:ph type="body" sz="half" idx="1"/>
          </p:nvPr>
        </p:nvSpPr>
        <p:spPr>
          <a:xfrm>
            <a:off x="609600" y="1600200"/>
            <a:ext cx="4038600" cy="4419600"/>
          </a:xfrm>
        </p:spPr>
        <p:txBody>
          <a:bodyPr/>
          <a:lstStyle/>
          <a:p>
            <a:pPr algn="ctr" eaLnBrk="1" hangingPunct="1">
              <a:buFont typeface="Wingdings" pitchFamily="2" charset="2"/>
              <a:buNone/>
            </a:pPr>
            <a:r>
              <a:rPr lang="en-US" altLang="en-US" sz="2400" b="1" u="sng">
                <a:ea typeface="ＭＳ Ｐゴシック" panose="020B0600070205080204" pitchFamily="34" charset="-128"/>
              </a:rPr>
              <a:t>Blind Man </a:t>
            </a:r>
          </a:p>
          <a:p>
            <a:pPr eaLnBrk="1" hangingPunct="1"/>
            <a:r>
              <a:rPr lang="en-US" altLang="en-US" sz="2400" b="1">
                <a:solidFill>
                  <a:srgbClr val="000099"/>
                </a:solidFill>
                <a:latin typeface="Tahoma" panose="020B0604030504040204" pitchFamily="34" charset="0"/>
                <a:ea typeface="ＭＳ Ｐゴシック" panose="020B0600070205080204" pitchFamily="34" charset="-128"/>
              </a:rPr>
              <a:t>Had not seen Jesus before being healed  </a:t>
            </a:r>
          </a:p>
          <a:p>
            <a:pPr eaLnBrk="1" hangingPunct="1"/>
            <a:r>
              <a:rPr lang="en-US" altLang="en-US" sz="2400" b="1">
                <a:solidFill>
                  <a:srgbClr val="000099"/>
                </a:solidFill>
                <a:latin typeface="Tahoma" panose="020B0604030504040204" pitchFamily="34" charset="0"/>
                <a:ea typeface="ＭＳ Ｐゴシック" panose="020B0600070205080204" pitchFamily="34" charset="-128"/>
              </a:rPr>
              <a:t>Knew little about the Mosaic Law</a:t>
            </a:r>
          </a:p>
          <a:p>
            <a:pPr eaLnBrk="1" hangingPunct="1"/>
            <a:r>
              <a:rPr lang="en-US" altLang="en-US" sz="2400" b="1">
                <a:solidFill>
                  <a:srgbClr val="000099"/>
                </a:solidFill>
                <a:latin typeface="Tahoma" panose="020B0604030504040204" pitchFamily="34" charset="0"/>
                <a:ea typeface="ＭＳ Ｐゴシック" panose="020B0600070205080204" pitchFamily="34" charset="-128"/>
              </a:rPr>
              <a:t>Beggar</a:t>
            </a:r>
          </a:p>
          <a:p>
            <a:pPr eaLnBrk="1" hangingPunct="1">
              <a:buFont typeface="Wingdings" pitchFamily="2" charset="2"/>
              <a:buNone/>
            </a:pPr>
            <a:endParaRPr lang="en-US" altLang="en-US" sz="2400" b="1">
              <a:solidFill>
                <a:srgbClr val="000099"/>
              </a:solidFill>
              <a:latin typeface="Tahoma" panose="020B0604030504040204" pitchFamily="34" charset="0"/>
              <a:ea typeface="ＭＳ Ｐゴシック" panose="020B0600070205080204" pitchFamily="34" charset="-128"/>
            </a:endParaRPr>
          </a:p>
          <a:p>
            <a:pPr eaLnBrk="1" hangingPunct="1">
              <a:buFont typeface="Wingdings" pitchFamily="2" charset="2"/>
              <a:buNone/>
            </a:pPr>
            <a:endParaRPr lang="en-US" altLang="en-US" sz="2400" b="1">
              <a:solidFill>
                <a:srgbClr val="000099"/>
              </a:solidFill>
              <a:latin typeface="Tahoma" panose="020B0604030504040204" pitchFamily="34" charset="0"/>
              <a:ea typeface="ＭＳ Ｐゴシック" panose="020B0600070205080204" pitchFamily="34" charset="-128"/>
            </a:endParaRPr>
          </a:p>
          <a:p>
            <a:pPr algn="ctr" eaLnBrk="1" hangingPunct="1">
              <a:buFont typeface="Wingdings" pitchFamily="2" charset="2"/>
              <a:buNone/>
            </a:pPr>
            <a:r>
              <a:rPr lang="en-US" altLang="en-US" sz="2400" b="1">
                <a:solidFill>
                  <a:srgbClr val="FF0000"/>
                </a:solidFill>
                <a:latin typeface="Tahoma" panose="020B0604030504040204" pitchFamily="34" charset="0"/>
                <a:ea typeface="ＭＳ Ｐゴシック" panose="020B0600070205080204" pitchFamily="34" charset="-128"/>
              </a:rPr>
              <a:t>Received Spiritual Truth </a:t>
            </a:r>
          </a:p>
          <a:p>
            <a:pPr algn="ctr" eaLnBrk="1" hangingPunct="1">
              <a:buFont typeface="Wingdings" pitchFamily="2" charset="2"/>
              <a:buNone/>
            </a:pPr>
            <a:r>
              <a:rPr lang="en-US" altLang="en-US" sz="2400" b="1">
                <a:solidFill>
                  <a:srgbClr val="FF0000"/>
                </a:solidFill>
                <a:latin typeface="Tahoma" panose="020B0604030504040204" pitchFamily="34" charset="0"/>
                <a:ea typeface="ＭＳ Ｐゴシック" panose="020B0600070205080204" pitchFamily="34" charset="-128"/>
              </a:rPr>
              <a:t>(Spiritual Sight)  </a:t>
            </a:r>
          </a:p>
        </p:txBody>
      </p:sp>
      <p:sp>
        <p:nvSpPr>
          <p:cNvPr id="75781" name="Rectangle 5">
            <a:extLst>
              <a:ext uri="{FF2B5EF4-FFF2-40B4-BE49-F238E27FC236}">
                <a16:creationId xmlns:a16="http://schemas.microsoft.com/office/drawing/2014/main" id="{AE22E441-A356-B940-B008-D6D85303DF40}"/>
              </a:ext>
            </a:extLst>
          </p:cNvPr>
          <p:cNvSpPr>
            <a:spLocks noGrp="1" noChangeArrowheads="1"/>
          </p:cNvSpPr>
          <p:nvPr>
            <p:ph type="body" sz="half" idx="2"/>
          </p:nvPr>
        </p:nvSpPr>
        <p:spPr/>
        <p:txBody>
          <a:bodyPr/>
          <a:lstStyle/>
          <a:p>
            <a:pPr algn="ctr" eaLnBrk="1" hangingPunct="1">
              <a:buFont typeface="Wingdings" pitchFamily="2" charset="2"/>
              <a:buNone/>
            </a:pPr>
            <a:r>
              <a:rPr lang="en-US" altLang="en-US" sz="2400" b="1" u="sng">
                <a:ea typeface="ＭＳ Ｐゴシック" panose="020B0600070205080204" pitchFamily="34" charset="-128"/>
              </a:rPr>
              <a:t>Pharisees </a:t>
            </a:r>
          </a:p>
          <a:p>
            <a:pPr eaLnBrk="1" hangingPunct="1"/>
            <a:r>
              <a:rPr lang="en-US" altLang="en-US" sz="2400" b="1">
                <a:solidFill>
                  <a:srgbClr val="000099"/>
                </a:solidFill>
                <a:latin typeface="Tahoma" panose="020B0604030504040204" pitchFamily="34" charset="0"/>
                <a:ea typeface="ＭＳ Ｐゴシック" panose="020B0600070205080204" pitchFamily="34" charset="-128"/>
              </a:rPr>
              <a:t>Witnessed Jesus</a:t>
            </a:r>
            <a:r>
              <a:rPr lang="fr-FR" altLang="ja-JP" sz="2400" b="1">
                <a:solidFill>
                  <a:srgbClr val="000099"/>
                </a:solidFill>
                <a:latin typeface="Tahoma" panose="020B0604030504040204" pitchFamily="34" charset="0"/>
                <a:ea typeface="ＭＳ Ｐゴシック" panose="020B0600070205080204" pitchFamily="34" charset="-128"/>
              </a:rPr>
              <a:t>'</a:t>
            </a:r>
            <a:r>
              <a:rPr lang="en-US" altLang="en-US" sz="2400" b="1">
                <a:solidFill>
                  <a:srgbClr val="000099"/>
                </a:solidFill>
                <a:latin typeface="Tahoma" panose="020B0604030504040204" pitchFamily="34" charset="0"/>
                <a:ea typeface="ＭＳ Ｐゴシック" panose="020B0600070205080204" pitchFamily="34" charset="-128"/>
              </a:rPr>
              <a:t> miracles &amp; teaching  </a:t>
            </a:r>
          </a:p>
          <a:p>
            <a:pPr eaLnBrk="1" hangingPunct="1"/>
            <a:r>
              <a:rPr lang="en-US" altLang="en-US" sz="2400" b="1">
                <a:solidFill>
                  <a:srgbClr val="000099"/>
                </a:solidFill>
                <a:latin typeface="Tahoma" panose="020B0604030504040204" pitchFamily="34" charset="0"/>
                <a:ea typeface="ＭＳ Ｐゴシック" panose="020B0600070205080204" pitchFamily="34" charset="-128"/>
              </a:rPr>
              <a:t>Claimed to know God</a:t>
            </a:r>
            <a:r>
              <a:rPr lang="fr-FR" altLang="ja-JP" sz="2400" b="1">
                <a:solidFill>
                  <a:srgbClr val="000099"/>
                </a:solidFill>
                <a:latin typeface="Tahoma" panose="020B0604030504040204" pitchFamily="34" charset="0"/>
                <a:ea typeface="ＭＳ Ｐゴシック" panose="020B0600070205080204" pitchFamily="34" charset="-128"/>
              </a:rPr>
              <a:t>'</a:t>
            </a:r>
            <a:r>
              <a:rPr lang="en-US" altLang="en-US" sz="2400" b="1">
                <a:solidFill>
                  <a:srgbClr val="000099"/>
                </a:solidFill>
                <a:latin typeface="Tahoma" panose="020B0604030504040204" pitchFamily="34" charset="0"/>
                <a:ea typeface="ＭＳ Ｐゴシック" panose="020B0600070205080204" pitchFamily="34" charset="-128"/>
              </a:rPr>
              <a:t>s Word</a:t>
            </a:r>
          </a:p>
          <a:p>
            <a:pPr eaLnBrk="1" hangingPunct="1"/>
            <a:r>
              <a:rPr lang="en-US" altLang="en-US" sz="2400" b="1">
                <a:solidFill>
                  <a:srgbClr val="000099"/>
                </a:solidFill>
                <a:latin typeface="Tahoma" panose="020B0604030504040204" pitchFamily="34" charset="0"/>
                <a:ea typeface="ＭＳ Ｐゴシック" panose="020B0600070205080204" pitchFamily="34" charset="-128"/>
              </a:rPr>
              <a:t>Religious</a:t>
            </a:r>
          </a:p>
          <a:p>
            <a:pPr eaLnBrk="1" hangingPunct="1">
              <a:buFont typeface="Wingdings" pitchFamily="2" charset="2"/>
              <a:buNone/>
            </a:pPr>
            <a:endParaRPr lang="en-US" altLang="en-US" sz="2400" b="1">
              <a:solidFill>
                <a:srgbClr val="000099"/>
              </a:solidFill>
              <a:latin typeface="Tahoma" panose="020B0604030504040204" pitchFamily="34" charset="0"/>
              <a:ea typeface="ＭＳ Ｐゴシック" panose="020B0600070205080204" pitchFamily="34" charset="-128"/>
            </a:endParaRPr>
          </a:p>
          <a:p>
            <a:pPr eaLnBrk="1" hangingPunct="1">
              <a:buFont typeface="Wingdings" pitchFamily="2" charset="2"/>
              <a:buNone/>
            </a:pPr>
            <a:endParaRPr lang="en-US" altLang="en-US" sz="2400" b="1">
              <a:solidFill>
                <a:srgbClr val="000099"/>
              </a:solidFill>
              <a:latin typeface="Tahoma" panose="020B0604030504040204" pitchFamily="34" charset="0"/>
              <a:ea typeface="ＭＳ Ｐゴシック" panose="020B0600070205080204" pitchFamily="34" charset="-128"/>
            </a:endParaRPr>
          </a:p>
          <a:p>
            <a:pPr algn="ctr" eaLnBrk="1" hangingPunct="1">
              <a:buFont typeface="Wingdings" pitchFamily="2" charset="2"/>
              <a:buNone/>
            </a:pPr>
            <a:r>
              <a:rPr lang="en-US" altLang="en-US" sz="2400" b="1">
                <a:solidFill>
                  <a:srgbClr val="FF0000"/>
                </a:solidFill>
                <a:latin typeface="Tahoma" panose="020B0604030504040204" pitchFamily="34" charset="0"/>
                <a:ea typeface="ＭＳ Ｐゴシック" panose="020B0600070205080204" pitchFamily="34" charset="-128"/>
              </a:rPr>
              <a:t>Rejected Spiritual Truth</a:t>
            </a:r>
          </a:p>
          <a:p>
            <a:pPr algn="ctr" eaLnBrk="1" hangingPunct="1">
              <a:buFont typeface="Wingdings" pitchFamily="2" charset="2"/>
              <a:buNone/>
            </a:pPr>
            <a:r>
              <a:rPr lang="en-US" altLang="en-US" sz="2400" b="1">
                <a:solidFill>
                  <a:srgbClr val="FF0000"/>
                </a:solidFill>
                <a:latin typeface="Tahoma" panose="020B0604030504040204" pitchFamily="34" charset="0"/>
                <a:ea typeface="ＭＳ Ｐゴシック" panose="020B0600070205080204" pitchFamily="34" charset="-128"/>
              </a:rPr>
              <a:t>(Spiritual Blindness)</a:t>
            </a:r>
          </a:p>
        </p:txBody>
      </p:sp>
      <p:sp>
        <p:nvSpPr>
          <p:cNvPr id="75782" name="AutoShape 6">
            <a:extLst>
              <a:ext uri="{FF2B5EF4-FFF2-40B4-BE49-F238E27FC236}">
                <a16:creationId xmlns:a16="http://schemas.microsoft.com/office/drawing/2014/main" id="{0411F41A-1267-3B4F-B853-63015893751D}"/>
              </a:ext>
            </a:extLst>
          </p:cNvPr>
          <p:cNvSpPr>
            <a:spLocks noChangeArrowheads="1"/>
          </p:cNvSpPr>
          <p:nvPr/>
        </p:nvSpPr>
        <p:spPr bwMode="auto">
          <a:xfrm>
            <a:off x="6096000" y="4419600"/>
            <a:ext cx="6096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sp>
        <p:nvSpPr>
          <p:cNvPr id="75783" name="AutoShape 7">
            <a:extLst>
              <a:ext uri="{FF2B5EF4-FFF2-40B4-BE49-F238E27FC236}">
                <a16:creationId xmlns:a16="http://schemas.microsoft.com/office/drawing/2014/main" id="{1E877212-053B-7E4C-9D8B-1174AF5071BD}"/>
              </a:ext>
            </a:extLst>
          </p:cNvPr>
          <p:cNvSpPr>
            <a:spLocks noChangeArrowheads="1"/>
          </p:cNvSpPr>
          <p:nvPr/>
        </p:nvSpPr>
        <p:spPr bwMode="auto">
          <a:xfrm>
            <a:off x="2286000" y="4419600"/>
            <a:ext cx="609600" cy="457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solidFill>
                <a:srgbClr val="000000"/>
              </a:solidFill>
            </a:endParaRPr>
          </a:p>
        </p:txBody>
      </p:sp>
      <p:pic>
        <p:nvPicPr>
          <p:cNvPr id="128006" name="Picture 8" descr="pharisee">
            <a:extLst>
              <a:ext uri="{FF2B5EF4-FFF2-40B4-BE49-F238E27FC236}">
                <a16:creationId xmlns:a16="http://schemas.microsoft.com/office/drawing/2014/main" id="{C1F43633-8613-1A44-86BC-83E85889723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67600" y="3429000"/>
            <a:ext cx="600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5780">
                                            <p:txEl>
                                              <p:pRg st="0" end="0"/>
                                            </p:txEl>
                                          </p:spTgt>
                                        </p:tgtEl>
                                        <p:attrNameLst>
                                          <p:attrName>style.visibility</p:attrName>
                                        </p:attrNameLst>
                                      </p:cBhvr>
                                      <p:to>
                                        <p:strVal val="visible"/>
                                      </p:to>
                                    </p:set>
                                    <p:anim to="" calcmode="lin" valueType="num">
                                      <p:cBhvr>
                                        <p:cTn id="7" dur="1" fill="hold"/>
                                        <p:tgtEl>
                                          <p:spTgt spid="75780">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75780">
                                            <p:txEl>
                                              <p:pRg st="1" end="1"/>
                                            </p:txEl>
                                          </p:spTgt>
                                        </p:tgtEl>
                                        <p:attrNameLst>
                                          <p:attrName>style.visibility</p:attrName>
                                        </p:attrNameLst>
                                      </p:cBhvr>
                                      <p:to>
                                        <p:strVal val="visible"/>
                                      </p:to>
                                    </p:set>
                                    <p:anim to="" calcmode="lin" valueType="num">
                                      <p:cBhvr>
                                        <p:cTn id="12" dur="1" fill="hold"/>
                                        <p:tgtEl>
                                          <p:spTgt spid="75780">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75780">
                                            <p:txEl>
                                              <p:pRg st="2" end="2"/>
                                            </p:txEl>
                                          </p:spTgt>
                                        </p:tgtEl>
                                        <p:attrNameLst>
                                          <p:attrName>style.visibility</p:attrName>
                                        </p:attrNameLst>
                                      </p:cBhvr>
                                      <p:to>
                                        <p:strVal val="visible"/>
                                      </p:to>
                                    </p:set>
                                    <p:anim to="" calcmode="lin" valueType="num">
                                      <p:cBhvr>
                                        <p:cTn id="15" dur="1" fill="hold"/>
                                        <p:tgtEl>
                                          <p:spTgt spid="75780">
                                            <p:txEl>
                                              <p:pRg st="2" end="2"/>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75780">
                                            <p:txEl>
                                              <p:pRg st="3" end="3"/>
                                            </p:txEl>
                                          </p:spTgt>
                                        </p:tgtEl>
                                        <p:attrNameLst>
                                          <p:attrName>style.visibility</p:attrName>
                                        </p:attrNameLst>
                                      </p:cBhvr>
                                      <p:to>
                                        <p:strVal val="visible"/>
                                      </p:to>
                                    </p:set>
                                    <p:anim to="" calcmode="lin" valueType="num">
                                      <p:cBhvr>
                                        <p:cTn id="18" dur="1" fill="hold"/>
                                        <p:tgtEl>
                                          <p:spTgt spid="75780">
                                            <p:txEl>
                                              <p:pRg st="3" end="3"/>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nodeType="clickEffect">
                                  <p:stCondLst>
                                    <p:cond delay="0"/>
                                  </p:stCondLst>
                                  <p:childTnLst>
                                    <p:set>
                                      <p:cBhvr>
                                        <p:cTn id="22" dur="1" fill="hold">
                                          <p:stCondLst>
                                            <p:cond delay="0"/>
                                          </p:stCondLst>
                                        </p:cTn>
                                        <p:tgtEl>
                                          <p:spTgt spid="75781">
                                            <p:txEl>
                                              <p:pRg st="0" end="0"/>
                                            </p:txEl>
                                          </p:spTgt>
                                        </p:tgtEl>
                                        <p:attrNameLst>
                                          <p:attrName>style.visibility</p:attrName>
                                        </p:attrNameLst>
                                      </p:cBhvr>
                                      <p:to>
                                        <p:strVal val="visible"/>
                                      </p:to>
                                    </p:set>
                                    <p:anim to="" calcmode="lin" valueType="num">
                                      <p:cBhvr>
                                        <p:cTn id="23" dur="1" fill="hold"/>
                                        <p:tgtEl>
                                          <p:spTgt spid="75781">
                                            <p:txEl>
                                              <p:pRg st="0" end="0"/>
                                            </p:txEl>
                                          </p:spTgt>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4" presetClass="entr" presetSubtype="0" fill="hold" nodeType="clickEffect">
                                  <p:stCondLst>
                                    <p:cond delay="0"/>
                                  </p:stCondLst>
                                  <p:childTnLst>
                                    <p:set>
                                      <p:cBhvr>
                                        <p:cTn id="27" dur="1" fill="hold">
                                          <p:stCondLst>
                                            <p:cond delay="0"/>
                                          </p:stCondLst>
                                        </p:cTn>
                                        <p:tgtEl>
                                          <p:spTgt spid="75781">
                                            <p:txEl>
                                              <p:pRg st="1" end="1"/>
                                            </p:txEl>
                                          </p:spTgt>
                                        </p:tgtEl>
                                        <p:attrNameLst>
                                          <p:attrName>style.visibility</p:attrName>
                                        </p:attrNameLst>
                                      </p:cBhvr>
                                      <p:to>
                                        <p:strVal val="visible"/>
                                      </p:to>
                                    </p:set>
                                    <p:anim to="" calcmode="lin" valueType="num">
                                      <p:cBhvr>
                                        <p:cTn id="28" dur="1" fill="hold"/>
                                        <p:tgtEl>
                                          <p:spTgt spid="75781">
                                            <p:txEl>
                                              <p:pRg st="1" end="1"/>
                                            </p:txEl>
                                          </p:spTgt>
                                        </p:tgtEl>
                                        <p:attrNameLst>
                                          <p:attrName/>
                                        </p:attrNameLst>
                                      </p:cBhvr>
                                    </p:anim>
                                  </p:childTnLst>
                                </p:cTn>
                              </p:par>
                              <p:par>
                                <p:cTn id="29" presetID="24" presetClass="entr" presetSubtype="0" fill="hold" nodeType="withEffect">
                                  <p:stCondLst>
                                    <p:cond delay="0"/>
                                  </p:stCondLst>
                                  <p:childTnLst>
                                    <p:set>
                                      <p:cBhvr>
                                        <p:cTn id="30" dur="1" fill="hold">
                                          <p:stCondLst>
                                            <p:cond delay="0"/>
                                          </p:stCondLst>
                                        </p:cTn>
                                        <p:tgtEl>
                                          <p:spTgt spid="75781">
                                            <p:txEl>
                                              <p:pRg st="2" end="2"/>
                                            </p:txEl>
                                          </p:spTgt>
                                        </p:tgtEl>
                                        <p:attrNameLst>
                                          <p:attrName>style.visibility</p:attrName>
                                        </p:attrNameLst>
                                      </p:cBhvr>
                                      <p:to>
                                        <p:strVal val="visible"/>
                                      </p:to>
                                    </p:set>
                                    <p:anim to="" calcmode="lin" valueType="num">
                                      <p:cBhvr>
                                        <p:cTn id="31" dur="1" fill="hold"/>
                                        <p:tgtEl>
                                          <p:spTgt spid="75781">
                                            <p:txEl>
                                              <p:pRg st="2" end="2"/>
                                            </p:txEl>
                                          </p:spTgt>
                                        </p:tgtEl>
                                        <p:attrNameLst>
                                          <p:attrName/>
                                        </p:attrNameLst>
                                      </p:cBhvr>
                                    </p:anim>
                                  </p:childTnLst>
                                </p:cTn>
                              </p:par>
                              <p:par>
                                <p:cTn id="32" presetID="24" presetClass="entr" presetSubtype="0" fill="hold" nodeType="withEffect">
                                  <p:stCondLst>
                                    <p:cond delay="0"/>
                                  </p:stCondLst>
                                  <p:childTnLst>
                                    <p:set>
                                      <p:cBhvr>
                                        <p:cTn id="33" dur="1" fill="hold">
                                          <p:stCondLst>
                                            <p:cond delay="0"/>
                                          </p:stCondLst>
                                        </p:cTn>
                                        <p:tgtEl>
                                          <p:spTgt spid="75781">
                                            <p:txEl>
                                              <p:pRg st="3" end="3"/>
                                            </p:txEl>
                                          </p:spTgt>
                                        </p:tgtEl>
                                        <p:attrNameLst>
                                          <p:attrName>style.visibility</p:attrName>
                                        </p:attrNameLst>
                                      </p:cBhvr>
                                      <p:to>
                                        <p:strVal val="visible"/>
                                      </p:to>
                                    </p:set>
                                    <p:anim to="" calcmode="lin" valueType="num">
                                      <p:cBhvr>
                                        <p:cTn id="34" dur="1" fill="hold"/>
                                        <p:tgtEl>
                                          <p:spTgt spid="75781">
                                            <p:txEl>
                                              <p:pRg st="3" end="3"/>
                                            </p:txEl>
                                          </p:spTgt>
                                        </p:tgtEl>
                                        <p:attrNameLst>
                                          <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75783"/>
                                        </p:tgtEl>
                                        <p:attrNameLst>
                                          <p:attrName>style.visibility</p:attrName>
                                        </p:attrNameLst>
                                      </p:cBhvr>
                                      <p:to>
                                        <p:strVal val="visible"/>
                                      </p:to>
                                    </p:set>
                                    <p:anim to="" calcmode="lin" valueType="num">
                                      <p:cBhvr>
                                        <p:cTn id="39" dur="1" fill="hold"/>
                                        <p:tgtEl>
                                          <p:spTgt spid="75783"/>
                                        </p:tgtEl>
                                        <p:attrNameLst>
                                          <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4" presetClass="entr" presetSubtype="0" fill="hold" nodeType="clickEffect">
                                  <p:stCondLst>
                                    <p:cond delay="0"/>
                                  </p:stCondLst>
                                  <p:childTnLst>
                                    <p:set>
                                      <p:cBhvr>
                                        <p:cTn id="43" dur="1" fill="hold">
                                          <p:stCondLst>
                                            <p:cond delay="0"/>
                                          </p:stCondLst>
                                        </p:cTn>
                                        <p:tgtEl>
                                          <p:spTgt spid="75780">
                                            <p:txEl>
                                              <p:pRg st="6" end="6"/>
                                            </p:txEl>
                                          </p:spTgt>
                                        </p:tgtEl>
                                        <p:attrNameLst>
                                          <p:attrName>style.visibility</p:attrName>
                                        </p:attrNameLst>
                                      </p:cBhvr>
                                      <p:to>
                                        <p:strVal val="visible"/>
                                      </p:to>
                                    </p:set>
                                    <p:anim to="" calcmode="lin" valueType="num">
                                      <p:cBhvr>
                                        <p:cTn id="44" dur="1" fill="hold"/>
                                        <p:tgtEl>
                                          <p:spTgt spid="75780">
                                            <p:txEl>
                                              <p:pRg st="6" end="6"/>
                                            </p:txEl>
                                          </p:spTgt>
                                        </p:tgtEl>
                                        <p:attrNameLst>
                                          <p:attrName/>
                                        </p:attrNameLst>
                                      </p:cBhvr>
                                    </p:anim>
                                  </p:childTnLst>
                                </p:cTn>
                              </p:par>
                              <p:par>
                                <p:cTn id="45" presetID="24" presetClass="entr" presetSubtype="0" fill="hold" nodeType="withEffect">
                                  <p:stCondLst>
                                    <p:cond delay="0"/>
                                  </p:stCondLst>
                                  <p:childTnLst>
                                    <p:set>
                                      <p:cBhvr>
                                        <p:cTn id="46" dur="1" fill="hold">
                                          <p:stCondLst>
                                            <p:cond delay="0"/>
                                          </p:stCondLst>
                                        </p:cTn>
                                        <p:tgtEl>
                                          <p:spTgt spid="75780">
                                            <p:txEl>
                                              <p:pRg st="7" end="7"/>
                                            </p:txEl>
                                          </p:spTgt>
                                        </p:tgtEl>
                                        <p:attrNameLst>
                                          <p:attrName>style.visibility</p:attrName>
                                        </p:attrNameLst>
                                      </p:cBhvr>
                                      <p:to>
                                        <p:strVal val="visible"/>
                                      </p:to>
                                    </p:set>
                                    <p:anim to="" calcmode="lin" valueType="num">
                                      <p:cBhvr>
                                        <p:cTn id="47" dur="1" fill="hold"/>
                                        <p:tgtEl>
                                          <p:spTgt spid="75780">
                                            <p:txEl>
                                              <p:pRg st="7" end="7"/>
                                            </p:txEl>
                                          </p:spTgt>
                                        </p:tgtEl>
                                        <p:attrNameLst>
                                          <p:attrName/>
                                        </p:attrNameLst>
                                      </p:cBhvr>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75782"/>
                                        </p:tgtEl>
                                        <p:attrNameLst>
                                          <p:attrName>style.visibility</p:attrName>
                                        </p:attrNameLst>
                                      </p:cBhvr>
                                      <p:to>
                                        <p:strVal val="visible"/>
                                      </p:to>
                                    </p:set>
                                    <p:anim to="" calcmode="lin" valueType="num">
                                      <p:cBhvr>
                                        <p:cTn id="52" dur="1" fill="hold"/>
                                        <p:tgtEl>
                                          <p:spTgt spid="75782"/>
                                        </p:tgtEl>
                                        <p:attrNameLst>
                                          <p:attrName/>
                                        </p:attrNameLst>
                                      </p:cBhvr>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18" presetClass="entr" presetSubtype="12" fill="hold" nodeType="clickEffect">
                                  <p:stCondLst>
                                    <p:cond delay="0"/>
                                  </p:stCondLst>
                                  <p:childTnLst>
                                    <p:set>
                                      <p:cBhvr>
                                        <p:cTn id="56" dur="1" fill="hold">
                                          <p:stCondLst>
                                            <p:cond delay="0"/>
                                          </p:stCondLst>
                                        </p:cTn>
                                        <p:tgtEl>
                                          <p:spTgt spid="75781">
                                            <p:txEl>
                                              <p:pRg st="6" end="6"/>
                                            </p:txEl>
                                          </p:spTgt>
                                        </p:tgtEl>
                                        <p:attrNameLst>
                                          <p:attrName>style.visibility</p:attrName>
                                        </p:attrNameLst>
                                      </p:cBhvr>
                                      <p:to>
                                        <p:strVal val="visible"/>
                                      </p:to>
                                    </p:set>
                                    <p:animEffect transition="in" filter="strips(downLeft)">
                                      <p:cBhvr>
                                        <p:cTn id="57" dur="500"/>
                                        <p:tgtEl>
                                          <p:spTgt spid="75781">
                                            <p:txEl>
                                              <p:pRg st="6" end="6"/>
                                            </p:txEl>
                                          </p:spTgt>
                                        </p:tgtEl>
                                      </p:cBhvr>
                                    </p:animEffect>
                                  </p:childTnLst>
                                </p:cTn>
                              </p:par>
                              <p:par>
                                <p:cTn id="58" presetID="18" presetClass="entr" presetSubtype="12" fill="hold" nodeType="withEffect">
                                  <p:stCondLst>
                                    <p:cond delay="0"/>
                                  </p:stCondLst>
                                  <p:childTnLst>
                                    <p:set>
                                      <p:cBhvr>
                                        <p:cTn id="59" dur="1" fill="hold">
                                          <p:stCondLst>
                                            <p:cond delay="0"/>
                                          </p:stCondLst>
                                        </p:cTn>
                                        <p:tgtEl>
                                          <p:spTgt spid="75781">
                                            <p:txEl>
                                              <p:pRg st="7" end="7"/>
                                            </p:txEl>
                                          </p:spTgt>
                                        </p:tgtEl>
                                        <p:attrNameLst>
                                          <p:attrName>style.visibility</p:attrName>
                                        </p:attrNameLst>
                                      </p:cBhvr>
                                      <p:to>
                                        <p:strVal val="visible"/>
                                      </p:to>
                                    </p:set>
                                    <p:animEffect transition="in" filter="strips(downLeft)">
                                      <p:cBhvr>
                                        <p:cTn id="60" dur="500"/>
                                        <p:tgtEl>
                                          <p:spTgt spid="7578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nimBg="1"/>
      <p:bldP spid="7578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a:extLst>
              <a:ext uri="{FF2B5EF4-FFF2-40B4-BE49-F238E27FC236}">
                <a16:creationId xmlns:a16="http://schemas.microsoft.com/office/drawing/2014/main" id="{0AB1521E-9FBE-594C-85B5-F2C7A0490DBD}"/>
              </a:ext>
            </a:extLst>
          </p:cNvPr>
          <p:cNvSpPr>
            <a:spLocks noGrp="1" noChangeArrowheads="1"/>
          </p:cNvSpPr>
          <p:nvPr>
            <p:ph type="title"/>
          </p:nvPr>
        </p:nvSpPr>
        <p:spPr/>
        <p:txBody>
          <a:bodyPr/>
          <a:lstStyle/>
          <a:p>
            <a:pPr eaLnBrk="1" hangingPunct="1"/>
            <a:r>
              <a:rPr lang="en-US" altLang="en-US">
                <a:solidFill>
                  <a:srgbClr val="FFFF66"/>
                </a:solidFill>
                <a:ea typeface="ＭＳ Ｐゴシック" panose="020B0600070205080204" pitchFamily="34" charset="-128"/>
              </a:rPr>
              <a:t>What Caused the Blindness?</a:t>
            </a:r>
          </a:p>
        </p:txBody>
      </p:sp>
      <p:sp>
        <p:nvSpPr>
          <p:cNvPr id="61443" name="Rectangle 3">
            <a:extLst>
              <a:ext uri="{FF2B5EF4-FFF2-40B4-BE49-F238E27FC236}">
                <a16:creationId xmlns:a16="http://schemas.microsoft.com/office/drawing/2014/main" id="{D379F117-ECBF-7446-BDF3-F1287F893CD5}"/>
              </a:ext>
            </a:extLst>
          </p:cNvPr>
          <p:cNvSpPr>
            <a:spLocks noGrp="1" noChangeArrowheads="1"/>
          </p:cNvSpPr>
          <p:nvPr>
            <p:ph type="body" idx="1"/>
          </p:nvPr>
        </p:nvSpPr>
        <p:spPr/>
        <p:txBody>
          <a:bodyPr/>
          <a:lstStyle/>
          <a:p>
            <a:pPr eaLnBrk="1" hangingPunct="1">
              <a:lnSpc>
                <a:spcPct val="80000"/>
              </a:lnSpc>
            </a:pPr>
            <a:r>
              <a:rPr lang="en-US" altLang="en-US" sz="2800">
                <a:solidFill>
                  <a:srgbClr val="FF0000"/>
                </a:solidFill>
                <a:ea typeface="ＭＳ Ｐゴシック" panose="020B0600070205080204" pitchFamily="34" charset="-128"/>
              </a:rPr>
              <a:t>His parents were afraid of the Jews; for the Jews had already decided that anyone who acknowledged Jesus was the Christ would be put out of the synagogue (22)</a:t>
            </a:r>
          </a:p>
          <a:p>
            <a:pPr eaLnBrk="1" hangingPunct="1">
              <a:lnSpc>
                <a:spcPct val="80000"/>
              </a:lnSpc>
            </a:pPr>
            <a:endParaRPr lang="en-US" altLang="en-US" sz="2800">
              <a:solidFill>
                <a:srgbClr val="FF0000"/>
              </a:solidFill>
              <a:ea typeface="ＭＳ Ｐゴシック" panose="020B0600070205080204" pitchFamily="34" charset="-128"/>
            </a:endParaRPr>
          </a:p>
          <a:p>
            <a:pPr eaLnBrk="1" hangingPunct="1">
              <a:lnSpc>
                <a:spcPct val="80000"/>
              </a:lnSpc>
            </a:pPr>
            <a:r>
              <a:rPr lang="ja-JP" altLang="en-US" sz="2800">
                <a:solidFill>
                  <a:srgbClr val="FF0000"/>
                </a:solidFill>
                <a:ea typeface="ＭＳ Ｐゴシック" panose="020B0600070205080204" pitchFamily="34" charset="-128"/>
              </a:rPr>
              <a:t>“</a:t>
            </a:r>
            <a:r>
              <a:rPr lang="en-US" altLang="ja-JP" sz="2800">
                <a:solidFill>
                  <a:srgbClr val="FF0000"/>
                </a:solidFill>
                <a:ea typeface="ＭＳ Ｐゴシック" panose="020B0600070205080204" pitchFamily="34" charset="-128"/>
              </a:rPr>
              <a:t>If we let him go on like this, all men will come and take away both our place and our nation</a:t>
            </a:r>
            <a:r>
              <a:rPr lang="ja-JP" altLang="en-US" sz="2800">
                <a:solidFill>
                  <a:srgbClr val="FF0000"/>
                </a:solidFill>
                <a:ea typeface="ＭＳ Ｐゴシック" panose="020B0600070205080204" pitchFamily="34" charset="-128"/>
              </a:rPr>
              <a:t>”</a:t>
            </a:r>
            <a:r>
              <a:rPr lang="en-US" altLang="ja-JP" sz="2800">
                <a:solidFill>
                  <a:srgbClr val="FF0000"/>
                </a:solidFill>
                <a:ea typeface="ＭＳ Ｐゴシック" panose="020B0600070205080204" pitchFamily="34" charset="-128"/>
              </a:rPr>
              <a:t> (John 11:48)</a:t>
            </a:r>
          </a:p>
          <a:p>
            <a:pPr eaLnBrk="1" hangingPunct="1">
              <a:lnSpc>
                <a:spcPct val="80000"/>
              </a:lnSpc>
              <a:buFont typeface="Wingdings" pitchFamily="2" charset="2"/>
              <a:buNone/>
            </a:pPr>
            <a:endParaRPr lang="en-US" altLang="en-US" sz="2800">
              <a:solidFill>
                <a:srgbClr val="FF0000"/>
              </a:solidFill>
              <a:ea typeface="ＭＳ Ｐゴシック" panose="020B0600070205080204" pitchFamily="34" charset="-128"/>
            </a:endParaRPr>
          </a:p>
          <a:p>
            <a:pPr algn="ctr" eaLnBrk="1" hangingPunct="1">
              <a:lnSpc>
                <a:spcPct val="80000"/>
              </a:lnSpc>
              <a:buFont typeface="Wingdings" pitchFamily="2" charset="2"/>
              <a:buNone/>
            </a:pPr>
            <a:r>
              <a:rPr lang="en-US" altLang="en-US" sz="2800">
                <a:solidFill>
                  <a:srgbClr val="FF0000"/>
                </a:solidFill>
                <a:ea typeface="ＭＳ Ｐゴシック" panose="020B0600070205080204" pitchFamily="34" charset="-128"/>
              </a:rPr>
              <a:t>  	</a:t>
            </a:r>
            <a:r>
              <a:rPr lang="en-US" altLang="en-US" sz="2800">
                <a:solidFill>
                  <a:srgbClr val="000099"/>
                </a:solidFill>
                <a:ea typeface="ＭＳ Ｐゴシック" panose="020B0600070205080204" pitchFamily="34" charset="-128"/>
              </a:rPr>
              <a:t>REPUTATION, PRIDE and WEALTH </a:t>
            </a:r>
            <a:br>
              <a:rPr lang="en-US" altLang="en-US" sz="2800">
                <a:solidFill>
                  <a:srgbClr val="000099"/>
                </a:solidFill>
                <a:ea typeface="ＭＳ Ｐゴシック" panose="020B0600070205080204" pitchFamily="34" charset="-128"/>
              </a:rPr>
            </a:br>
            <a:r>
              <a:rPr lang="en-US" altLang="en-US" sz="2800">
                <a:solidFill>
                  <a:srgbClr val="000099"/>
                </a:solidFill>
                <a:ea typeface="ＭＳ Ｐゴシック" panose="020B0600070205080204" pitchFamily="34" charset="-128"/>
              </a:rPr>
              <a:t>caused their spiritual blindness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 to="" calcmode="lin" valueType="num">
                                      <p:cBhvr>
                                        <p:cTn id="7" dur="1" fill="hold"/>
                                        <p:tgtEl>
                                          <p:spTgt spid="6144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61443">
                                            <p:txEl>
                                              <p:pRg st="2" end="2"/>
                                            </p:txEl>
                                          </p:spTgt>
                                        </p:tgtEl>
                                        <p:attrNameLst>
                                          <p:attrName>style.visibility</p:attrName>
                                        </p:attrNameLst>
                                      </p:cBhvr>
                                      <p:to>
                                        <p:strVal val="visible"/>
                                      </p:to>
                                    </p:set>
                                    <p:anim calcmode="lin" valueType="num">
                                      <p:cBhvr additive="base">
                                        <p:cTn id="12" dur="5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nodeType="clickEffect">
                                  <p:stCondLst>
                                    <p:cond delay="0"/>
                                  </p:stCondLst>
                                  <p:childTnLst>
                                    <p:set>
                                      <p:cBhvr>
                                        <p:cTn id="17" dur="1" fill="hold">
                                          <p:stCondLst>
                                            <p:cond delay="0"/>
                                          </p:stCondLst>
                                        </p:cTn>
                                        <p:tgtEl>
                                          <p:spTgt spid="61443">
                                            <p:txEl>
                                              <p:pRg st="4" end="4"/>
                                            </p:txEl>
                                          </p:spTgt>
                                        </p:tgtEl>
                                        <p:attrNameLst>
                                          <p:attrName>style.visibility</p:attrName>
                                        </p:attrNameLst>
                                      </p:cBhvr>
                                      <p:to>
                                        <p:strVal val="visible"/>
                                      </p:to>
                                    </p:set>
                                    <p:anim to="" calcmode="lin" valueType="num">
                                      <p:cBhvr>
                                        <p:cTn id="18" dur="1" fill="hold"/>
                                        <p:tgtEl>
                                          <p:spTgt spid="6144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a:extLst>
              <a:ext uri="{FF2B5EF4-FFF2-40B4-BE49-F238E27FC236}">
                <a16:creationId xmlns:a16="http://schemas.microsoft.com/office/drawing/2014/main" id="{81BEADCC-74AD-3345-B0FF-5E16D28BBFA5}"/>
              </a:ext>
            </a:extLst>
          </p:cNvPr>
          <p:cNvSpPr>
            <a:spLocks noGrp="1" noChangeArrowheads="1"/>
          </p:cNvSpPr>
          <p:nvPr>
            <p:ph type="title"/>
          </p:nvPr>
        </p:nvSpPr>
        <p:spPr/>
        <p:txBody>
          <a:bodyPr/>
          <a:lstStyle/>
          <a:p>
            <a:pPr eaLnBrk="1" hangingPunct="1"/>
            <a:r>
              <a:rPr lang="en-US" altLang="en-US">
                <a:solidFill>
                  <a:srgbClr val="FFFF00"/>
                </a:solidFill>
                <a:ea typeface="ＭＳ Ｐゴシック" panose="020B0600070205080204" pitchFamily="34" charset="-128"/>
              </a:rPr>
              <a:t>Pharisees Lived in Darkness</a:t>
            </a:r>
          </a:p>
        </p:txBody>
      </p:sp>
      <p:sp>
        <p:nvSpPr>
          <p:cNvPr id="62467" name="Rectangle 3">
            <a:extLst>
              <a:ext uri="{FF2B5EF4-FFF2-40B4-BE49-F238E27FC236}">
                <a16:creationId xmlns:a16="http://schemas.microsoft.com/office/drawing/2014/main" id="{9AFF363E-82B0-AC46-A9A5-F03EC8B5207A}"/>
              </a:ext>
            </a:extLst>
          </p:cNvPr>
          <p:cNvSpPr>
            <a:spLocks noGrp="1" noChangeArrowheads="1"/>
          </p:cNvSpPr>
          <p:nvPr>
            <p:ph type="body" idx="1"/>
          </p:nvPr>
        </p:nvSpPr>
        <p:spPr>
          <a:xfrm>
            <a:off x="304800" y="1600200"/>
            <a:ext cx="8458200" cy="4419600"/>
          </a:xfrm>
        </p:spPr>
        <p:txBody>
          <a:bodyPr/>
          <a:lstStyle/>
          <a:p>
            <a:pPr algn="ctr" eaLnBrk="1" hangingPunct="1">
              <a:buFont typeface="Wingdings" pitchFamily="2" charset="2"/>
              <a:buNone/>
            </a:pPr>
            <a:endParaRPr lang="en-US" altLang="en-US" sz="2400" b="1">
              <a:solidFill>
                <a:srgbClr val="FF0000"/>
              </a:solidFill>
              <a:ea typeface="ＭＳ Ｐゴシック" panose="020B0600070205080204" pitchFamily="34" charset="-128"/>
            </a:endParaRPr>
          </a:p>
          <a:p>
            <a:pPr algn="ctr" eaLnBrk="1" hangingPunct="1">
              <a:buFont typeface="Wingdings" pitchFamily="2" charset="2"/>
              <a:buNone/>
            </a:pPr>
            <a:r>
              <a:rPr lang="en-US" altLang="en-US" b="1">
                <a:solidFill>
                  <a:srgbClr val="FF0000"/>
                </a:solidFill>
                <a:ea typeface="ＭＳ Ｐゴシック" panose="020B0600070205080204" pitchFamily="34" charset="-128"/>
              </a:rPr>
              <a:t>He came to his own but those who were His own did not receive Him.</a:t>
            </a:r>
            <a:r>
              <a:rPr lang="en-US" altLang="en-US" sz="2400" b="1">
                <a:solidFill>
                  <a:srgbClr val="FF0000"/>
                </a:solidFill>
                <a:ea typeface="ＭＳ Ｐゴシック" panose="020B0600070205080204" pitchFamily="34" charset="-128"/>
              </a:rPr>
              <a:t> </a:t>
            </a:r>
          </a:p>
          <a:p>
            <a:pPr eaLnBrk="1" hangingPunct="1">
              <a:buFont typeface="Wingdings" pitchFamily="2" charset="2"/>
              <a:buNone/>
            </a:pPr>
            <a:r>
              <a:rPr lang="en-US" altLang="en-US" sz="2400" b="1">
                <a:solidFill>
                  <a:srgbClr val="FF0000"/>
                </a:solidFill>
                <a:ea typeface="ＭＳ Ｐゴシック" panose="020B0600070205080204" pitchFamily="34" charset="-128"/>
              </a:rPr>
              <a:t>                                    </a:t>
            </a:r>
            <a:r>
              <a:rPr lang="en-US" altLang="en-US" sz="2400" b="1">
                <a:solidFill>
                  <a:srgbClr val="000099"/>
                </a:solidFill>
                <a:ea typeface="ＭＳ Ｐゴシック" panose="020B0600070205080204" pitchFamily="34" charset="-128"/>
              </a:rPr>
              <a:t>John 1:11</a:t>
            </a:r>
          </a:p>
          <a:p>
            <a:pPr algn="ctr" eaLnBrk="1" hangingPunct="1">
              <a:buFont typeface="Wingdings" pitchFamily="2" charset="2"/>
              <a:buNone/>
            </a:pPr>
            <a:endParaRPr lang="en-US" altLang="en-US" sz="2400" b="1">
              <a:solidFill>
                <a:srgbClr val="000099"/>
              </a:solidFill>
              <a:ea typeface="ＭＳ Ｐゴシック" panose="020B0600070205080204" pitchFamily="34" charset="-128"/>
            </a:endParaRPr>
          </a:p>
          <a:p>
            <a:pPr algn="ctr" eaLnBrk="1" hangingPunct="1">
              <a:buFont typeface="Wingdings" pitchFamily="2" charset="2"/>
              <a:buNone/>
            </a:pPr>
            <a:r>
              <a:rPr lang="en-US" altLang="en-US" b="1">
                <a:solidFill>
                  <a:srgbClr val="FF0000"/>
                </a:solidFill>
                <a:ea typeface="ＭＳ Ｐゴシック" panose="020B0600070205080204" pitchFamily="34" charset="-128"/>
              </a:rPr>
              <a:t>For everyone who does evil hates the Light, and does not come to the Light for fear that his deeds will be exposed.</a:t>
            </a:r>
            <a:endParaRPr lang="en-US" altLang="en-US" sz="2400" b="1">
              <a:solidFill>
                <a:srgbClr val="FF0000"/>
              </a:solidFill>
              <a:ea typeface="ＭＳ Ｐゴシック" panose="020B0600070205080204" pitchFamily="34" charset="-128"/>
            </a:endParaRPr>
          </a:p>
          <a:p>
            <a:pPr algn="ctr" eaLnBrk="1" hangingPunct="1">
              <a:buFont typeface="Wingdings" pitchFamily="2" charset="2"/>
              <a:buNone/>
            </a:pPr>
            <a:r>
              <a:rPr lang="en-US" altLang="en-US" sz="2400" b="1">
                <a:solidFill>
                  <a:srgbClr val="000099"/>
                </a:solidFill>
                <a:ea typeface="ＭＳ Ｐゴシック" panose="020B0600070205080204" pitchFamily="34" charset="-128"/>
              </a:rPr>
              <a:t>John 3:20</a:t>
            </a:r>
            <a:endParaRPr lang="en-US" altLang="en-US">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box(in)">
                                      <p:cBhvr>
                                        <p:cTn id="7" dur="500"/>
                                        <p:tgtEl>
                                          <p:spTgt spid="62467">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2467">
                                            <p:txEl>
                                              <p:pRg st="2" end="2"/>
                                            </p:txEl>
                                          </p:spTgt>
                                        </p:tgtEl>
                                        <p:attrNameLst>
                                          <p:attrName>style.visibility</p:attrName>
                                        </p:attrNameLst>
                                      </p:cBhvr>
                                      <p:to>
                                        <p:strVal val="visible"/>
                                      </p:to>
                                    </p:set>
                                    <p:animEffect transition="in" filter="box(in)">
                                      <p:cBhvr>
                                        <p:cTn id="10" dur="500"/>
                                        <p:tgtEl>
                                          <p:spTgt spid="6246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62467">
                                            <p:txEl>
                                              <p:pRg st="4" end="4"/>
                                            </p:txEl>
                                          </p:spTgt>
                                        </p:tgtEl>
                                        <p:attrNameLst>
                                          <p:attrName>style.visibility</p:attrName>
                                        </p:attrNameLst>
                                      </p:cBhvr>
                                      <p:to>
                                        <p:strVal val="visible"/>
                                      </p:to>
                                    </p:set>
                                    <p:animEffect transition="in" filter="strips(downLeft)">
                                      <p:cBhvr>
                                        <p:cTn id="15" dur="500"/>
                                        <p:tgtEl>
                                          <p:spTgt spid="62467">
                                            <p:txEl>
                                              <p:pRg st="4" end="4"/>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62467">
                                            <p:txEl>
                                              <p:pRg st="5" end="5"/>
                                            </p:txEl>
                                          </p:spTgt>
                                        </p:tgtEl>
                                        <p:attrNameLst>
                                          <p:attrName>style.visibility</p:attrName>
                                        </p:attrNameLst>
                                      </p:cBhvr>
                                      <p:to>
                                        <p:strVal val="visible"/>
                                      </p:to>
                                    </p:set>
                                    <p:animEffect transition="in" filter="strips(downLeft)">
                                      <p:cBhvr>
                                        <p:cTn id="18" dur="500"/>
                                        <p:tgtEl>
                                          <p:spTgt spid="6246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2" name="Rectangle 8">
            <a:extLst>
              <a:ext uri="{FF2B5EF4-FFF2-40B4-BE49-F238E27FC236}">
                <a16:creationId xmlns:a16="http://schemas.microsoft.com/office/drawing/2014/main" id="{8EC1447C-74EB-044F-AD70-2010CCAAFEEA}"/>
              </a:ext>
            </a:extLst>
          </p:cNvPr>
          <p:cNvSpPr>
            <a:spLocks noGrp="1" noChangeArrowheads="1"/>
          </p:cNvSpPr>
          <p:nvPr>
            <p:ph type="title"/>
          </p:nvPr>
        </p:nvSpPr>
        <p:spPr/>
        <p:txBody>
          <a:bodyPr/>
          <a:lstStyle/>
          <a:p>
            <a:pPr eaLnBrk="1" hangingPunct="1"/>
            <a:r>
              <a:rPr lang="en-US" altLang="en-US">
                <a:solidFill>
                  <a:srgbClr val="FFFF00"/>
                </a:solidFill>
                <a:ea typeface="ＭＳ Ｐゴシック" panose="020B0600070205080204" pitchFamily="34" charset="-128"/>
              </a:rPr>
              <a:t>Why Were They Blind?</a:t>
            </a:r>
          </a:p>
        </p:txBody>
      </p:sp>
      <p:sp>
        <p:nvSpPr>
          <p:cNvPr id="52233" name="Rectangle 9">
            <a:extLst>
              <a:ext uri="{FF2B5EF4-FFF2-40B4-BE49-F238E27FC236}">
                <a16:creationId xmlns:a16="http://schemas.microsoft.com/office/drawing/2014/main" id="{A3C89259-8E59-B140-A0F3-C364A7CCC1FF}"/>
              </a:ext>
            </a:extLst>
          </p:cNvPr>
          <p:cNvSpPr>
            <a:spLocks noGrp="1" noChangeArrowheads="1"/>
          </p:cNvSpPr>
          <p:nvPr>
            <p:ph type="body" idx="1"/>
          </p:nvPr>
        </p:nvSpPr>
        <p:spPr/>
        <p:txBody>
          <a:bodyPr/>
          <a:lstStyle/>
          <a:p>
            <a:pPr algn="ctr" eaLnBrk="1" hangingPunct="1">
              <a:buFont typeface="Wingdings" pitchFamily="2" charset="2"/>
              <a:buNone/>
            </a:pPr>
            <a:r>
              <a:rPr lang="en-US" altLang="en-US" sz="3600" b="1">
                <a:ea typeface="ＭＳ Ｐゴシック" panose="020B0600070205080204" pitchFamily="34" charset="-128"/>
              </a:rPr>
              <a:t>Pharisees were spiritually blind because they rejected the testimony of the blind man and the Deity of Christ. </a:t>
            </a:r>
            <a:br>
              <a:rPr lang="en-US" altLang="en-US" sz="3600" b="1">
                <a:ea typeface="ＭＳ Ｐゴシック" panose="020B0600070205080204" pitchFamily="34" charset="-128"/>
              </a:rPr>
            </a:br>
            <a:endParaRPr lang="en-US" altLang="en-US" sz="3600" b="1">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2233">
                                            <p:txEl>
                                              <p:pRg st="0" end="0"/>
                                            </p:txEl>
                                          </p:spTgt>
                                        </p:tgtEl>
                                        <p:attrNameLst>
                                          <p:attrName>style.visibility</p:attrName>
                                        </p:attrNameLst>
                                      </p:cBhvr>
                                      <p:to>
                                        <p:strVal val="visible"/>
                                      </p:to>
                                    </p:set>
                                    <p:anim to="" calcmode="lin" valueType="num">
                                      <p:cBhvr>
                                        <p:cTn id="7" dur="1" fill="hold"/>
                                        <p:tgtEl>
                                          <p:spTgt spid="5223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FB6958FD-B1B4-6241-BB5E-DEFC6ED6A4BE}"/>
              </a:ext>
            </a:extLst>
          </p:cNvPr>
          <p:cNvSpPr>
            <a:spLocks noGrp="1"/>
          </p:cNvSpPr>
          <p:nvPr>
            <p:ph type="title"/>
          </p:nvPr>
        </p:nvSpPr>
        <p:spPr/>
        <p:txBody>
          <a:bodyPr/>
          <a:lstStyle/>
          <a:p>
            <a:pPr eaLnBrk="1" hangingPunct="1"/>
            <a:r>
              <a:rPr lang="en-US" altLang="en-US">
                <a:solidFill>
                  <a:srgbClr val="000005"/>
                </a:solidFill>
                <a:effectLst/>
                <a:ea typeface="ＭＳ Ｐゴシック" panose="020B0600070205080204" pitchFamily="34" charset="-128"/>
              </a:rPr>
              <a:t>Black</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WordArt 4">
            <a:extLst>
              <a:ext uri="{FF2B5EF4-FFF2-40B4-BE49-F238E27FC236}">
                <a16:creationId xmlns:a16="http://schemas.microsoft.com/office/drawing/2014/main" id="{E7A736BE-A826-FF48-89A2-1FEC3CEF264E}"/>
              </a:ext>
            </a:extLst>
          </p:cNvPr>
          <p:cNvSpPr>
            <a:spLocks noChangeArrowheads="1" noChangeShapeType="1" noTextEdit="1"/>
          </p:cNvSpPr>
          <p:nvPr/>
        </p:nvSpPr>
        <p:spPr bwMode="auto">
          <a:xfrm>
            <a:off x="2133600" y="381000"/>
            <a:ext cx="4953000" cy="4267200"/>
          </a:xfrm>
          <a:prstGeom prst="rect">
            <a:avLst/>
          </a:prstGeom>
        </p:spPr>
        <p:txBody>
          <a:bodyPr wrap="none" fromWordArt="1">
            <a:prstTxWarp prst="textInflate">
              <a:avLst>
                <a:gd name="adj" fmla="val 13634"/>
              </a:avLst>
            </a:prstTxWarp>
          </a:bodyPr>
          <a:lstStyle/>
          <a:p>
            <a:pPr algn="ctr"/>
            <a:r>
              <a:rPr lang="en-US" sz="3600" kern="10">
                <a:ln w="9525">
                  <a:solidFill>
                    <a:srgbClr val="000000"/>
                  </a:solidFill>
                  <a:round/>
                  <a:headEnd/>
                  <a:tailEnd/>
                </a:ln>
                <a:solidFill>
                  <a:srgbClr val="FFFFFF"/>
                </a:solidFill>
                <a:latin typeface="Arial Black" panose="020B0604020202020204" pitchFamily="34" charset="0"/>
                <a:cs typeface="Arial Black" panose="020B0604020202020204" pitchFamily="34" charset="0"/>
              </a:rPr>
              <a:t>THE</a:t>
            </a:r>
          </a:p>
          <a:p>
            <a:pPr algn="ctr"/>
            <a:r>
              <a:rPr lang="en-US" sz="3600" kern="10">
                <a:ln w="9525">
                  <a:solidFill>
                    <a:srgbClr val="000000"/>
                  </a:solidFill>
                  <a:round/>
                  <a:headEnd/>
                  <a:tailEnd/>
                </a:ln>
                <a:solidFill>
                  <a:srgbClr val="FFFFFF"/>
                </a:solidFill>
                <a:latin typeface="Arial Black" panose="020B0604020202020204" pitchFamily="34" charset="0"/>
                <a:cs typeface="Arial Black" panose="020B0604020202020204" pitchFamily="34" charset="0"/>
              </a:rPr>
              <a:t>OUTCOME</a:t>
            </a:r>
          </a:p>
        </p:txBody>
      </p:sp>
      <p:sp>
        <p:nvSpPr>
          <p:cNvPr id="136194" name="WordArt 5">
            <a:extLst>
              <a:ext uri="{FF2B5EF4-FFF2-40B4-BE49-F238E27FC236}">
                <a16:creationId xmlns:a16="http://schemas.microsoft.com/office/drawing/2014/main" id="{6B0121B9-67E3-4642-B041-894C469CBA02}"/>
              </a:ext>
            </a:extLst>
          </p:cNvPr>
          <p:cNvSpPr>
            <a:spLocks noChangeArrowheads="1" noChangeShapeType="1" noTextEdit="1"/>
          </p:cNvSpPr>
          <p:nvPr/>
        </p:nvSpPr>
        <p:spPr bwMode="auto">
          <a:xfrm>
            <a:off x="2667000" y="5410200"/>
            <a:ext cx="3657600" cy="990600"/>
          </a:xfrm>
          <a:prstGeom prst="rect">
            <a:avLst/>
          </a:prstGeom>
        </p:spPr>
        <p:txBody>
          <a:bodyPr wrap="none" fromWordArt="1">
            <a:prstTxWarp prst="textPlain">
              <a:avLst>
                <a:gd name="adj" fmla="val 50000"/>
              </a:avLst>
            </a:prstTxWarp>
          </a:bodyPr>
          <a:lstStyle/>
          <a:p>
            <a:pPr algn="ctr"/>
            <a:r>
              <a:rPr lang="en-US" sz="3600" kern="10">
                <a:ln w="19050">
                  <a:solidFill>
                    <a:srgbClr val="99CCFF"/>
                  </a:solidFill>
                  <a:round/>
                  <a:headEnd/>
                  <a:tailEnd/>
                </a:ln>
                <a:solidFill>
                  <a:srgbClr val="0066CC"/>
                </a:solidFill>
                <a:effectLst>
                  <a:outerShdw dist="35921" dir="2700000" algn="ctr" rotWithShape="0">
                    <a:srgbClr val="990000">
                      <a:alpha val="74997"/>
                    </a:srgbClr>
                  </a:outerShdw>
                </a:effectLst>
                <a:latin typeface="Impact" panose="020B0806030902050204" pitchFamily="34" charset="0"/>
              </a:rPr>
              <a:t>(35-41)</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D353E02F-636D-314D-A516-89347586C9F8}"/>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Outcome for the Blind Man </a:t>
            </a:r>
            <a:r>
              <a:rPr lang="en-US" altLang="en-US" sz="2800">
                <a:ea typeface="ＭＳ Ｐゴシック" panose="020B0600070205080204" pitchFamily="34" charset="-128"/>
              </a:rPr>
              <a:t>(35-38)</a:t>
            </a:r>
          </a:p>
        </p:txBody>
      </p:sp>
      <p:sp>
        <p:nvSpPr>
          <p:cNvPr id="63491" name="Rectangle 3">
            <a:extLst>
              <a:ext uri="{FF2B5EF4-FFF2-40B4-BE49-F238E27FC236}">
                <a16:creationId xmlns:a16="http://schemas.microsoft.com/office/drawing/2014/main" id="{67402449-77BD-DA43-8D81-A1D12CA7DAFD}"/>
              </a:ext>
            </a:extLst>
          </p:cNvPr>
          <p:cNvSpPr>
            <a:spLocks noGrp="1" noChangeArrowheads="1"/>
          </p:cNvSpPr>
          <p:nvPr>
            <p:ph type="body" idx="1"/>
          </p:nvPr>
        </p:nvSpPr>
        <p:spPr>
          <a:xfrm>
            <a:off x="304800" y="1600200"/>
            <a:ext cx="8534400" cy="5029200"/>
          </a:xfrm>
        </p:spPr>
        <p:txBody>
          <a:bodyPr/>
          <a:lstStyle/>
          <a:p>
            <a:pPr eaLnBrk="1" hangingPunct="1">
              <a:buFont typeface="Wingdings" charset="0"/>
              <a:buChar char="n"/>
              <a:defRPr/>
            </a:pPr>
            <a:r>
              <a:rPr lang="en-US">
                <a:solidFill>
                  <a:srgbClr val="FFFF00"/>
                </a:solidFill>
              </a:rPr>
              <a:t>The blind man could see the kingdom of God because he became born again.</a:t>
            </a:r>
          </a:p>
          <a:p>
            <a:pPr eaLnBrk="1" hangingPunct="1">
              <a:buFont typeface="Wingdings" charset="0"/>
              <a:buNone/>
              <a:defRPr/>
            </a:pPr>
            <a:r>
              <a:rPr lang="en-US">
                <a:solidFill>
                  <a:srgbClr val="FFFF00"/>
                </a:solidFill>
              </a:rPr>
              <a:t> </a:t>
            </a:r>
          </a:p>
          <a:p>
            <a:pPr eaLnBrk="1" hangingPunct="1">
              <a:buFont typeface="Wingdings" charset="0"/>
              <a:buChar char="n"/>
              <a:defRPr/>
            </a:pPr>
            <a:r>
              <a:rPr lang="en-US">
                <a:solidFill>
                  <a:srgbClr val="FFFF00"/>
                </a:solidFill>
              </a:rPr>
              <a:t>The blind beggar become a child of God.</a:t>
            </a:r>
          </a:p>
          <a:p>
            <a:pPr eaLnBrk="1" hangingPunct="1">
              <a:buFont typeface="Wingdings" charset="0"/>
              <a:buChar char="n"/>
              <a:defRPr/>
            </a:pPr>
            <a:endParaRPr lang="en-US">
              <a:solidFill>
                <a:srgbClr val="FFFF00"/>
              </a:solidFill>
            </a:endParaRPr>
          </a:p>
          <a:p>
            <a:pPr eaLnBrk="1" hangingPunct="1">
              <a:buFont typeface="Wingdings" charset="0"/>
              <a:buChar char="n"/>
              <a:defRPr/>
            </a:pPr>
            <a:r>
              <a:rPr lang="en-US">
                <a:solidFill>
                  <a:srgbClr val="FFFF00"/>
                </a:solidFill>
              </a:rPr>
              <a:t>The blind man worshiped the Son of God.</a:t>
            </a:r>
          </a:p>
          <a:p>
            <a:pPr eaLnBrk="1" hangingPunct="1">
              <a:buFont typeface="Wingdings" charset="0"/>
              <a:buChar char="n"/>
              <a:defRPr/>
            </a:pPr>
            <a:endParaRPr lang="en-US">
              <a:solidFill>
                <a:srgbClr val="FFFF00"/>
              </a:solidFill>
            </a:endParaRPr>
          </a:p>
          <a:p>
            <a:pPr eaLnBrk="1" hangingPunct="1">
              <a:buFont typeface="Wingdings" charset="0"/>
              <a:buNone/>
              <a:defRPr/>
            </a:pPr>
            <a:endParaRPr lang="en-US">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Effect transition="in" filter="diamond(in)">
                                      <p:cBhvr>
                                        <p:cTn id="7" dur="2000"/>
                                        <p:tgtEl>
                                          <p:spTgt spid="63491">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63491">
                                            <p:txEl>
                                              <p:pRg st="1" end="1"/>
                                            </p:txEl>
                                          </p:spTgt>
                                        </p:tgtEl>
                                        <p:attrNameLst>
                                          <p:attrName>style.visibility</p:attrName>
                                        </p:attrNameLst>
                                      </p:cBhvr>
                                      <p:to>
                                        <p:strVal val="visible"/>
                                      </p:to>
                                    </p:set>
                                    <p:animEffect transition="in" filter="diamond(in)">
                                      <p:cBhvr>
                                        <p:cTn id="10" dur="2000"/>
                                        <p:tgtEl>
                                          <p:spTgt spid="6349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nodeType="clickEffect">
                                  <p:stCondLst>
                                    <p:cond delay="0"/>
                                  </p:stCondLst>
                                  <p:childTnLst>
                                    <p:set>
                                      <p:cBhvr>
                                        <p:cTn id="14" dur="1" fill="hold">
                                          <p:stCondLst>
                                            <p:cond delay="0"/>
                                          </p:stCondLst>
                                        </p:cTn>
                                        <p:tgtEl>
                                          <p:spTgt spid="63491">
                                            <p:txEl>
                                              <p:pRg st="2" end="2"/>
                                            </p:txEl>
                                          </p:spTgt>
                                        </p:tgtEl>
                                        <p:attrNameLst>
                                          <p:attrName>style.visibility</p:attrName>
                                        </p:attrNameLst>
                                      </p:cBhvr>
                                      <p:to>
                                        <p:strVal val="visible"/>
                                      </p:to>
                                    </p:set>
                                    <p:anim to="" calcmode="lin" valueType="num">
                                      <p:cBhvr>
                                        <p:cTn id="15" dur="1" fill="hold"/>
                                        <p:tgtEl>
                                          <p:spTgt spid="63491">
                                            <p:txEl>
                                              <p:pRg st="2" end="2"/>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nodeType="clickEffect">
                                  <p:stCondLst>
                                    <p:cond delay="0"/>
                                  </p:stCondLst>
                                  <p:childTnLst>
                                    <p:set>
                                      <p:cBhvr>
                                        <p:cTn id="19" dur="1" fill="hold">
                                          <p:stCondLst>
                                            <p:cond delay="0"/>
                                          </p:stCondLst>
                                        </p:cTn>
                                        <p:tgtEl>
                                          <p:spTgt spid="63491">
                                            <p:txEl>
                                              <p:pRg st="4" end="4"/>
                                            </p:txEl>
                                          </p:spTgt>
                                        </p:tgtEl>
                                        <p:attrNameLst>
                                          <p:attrName>style.visibility</p:attrName>
                                        </p:attrNameLst>
                                      </p:cBhvr>
                                      <p:to>
                                        <p:strVal val="visible"/>
                                      </p:to>
                                    </p:set>
                                    <p:anim to="" calcmode="lin" valueType="num">
                                      <p:cBhvr>
                                        <p:cTn id="20" dur="1" fill="hold"/>
                                        <p:tgtEl>
                                          <p:spTgt spid="63491">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2EC81DF-E69F-BD42-997E-D9FA4C369549}"/>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Outcome for the Pharisees </a:t>
            </a:r>
            <a:r>
              <a:rPr lang="en-US" altLang="en-US" sz="2800">
                <a:ea typeface="ＭＳ Ｐゴシック" panose="020B0600070205080204" pitchFamily="34" charset="-128"/>
              </a:rPr>
              <a:t>(39-41)</a:t>
            </a:r>
          </a:p>
        </p:txBody>
      </p:sp>
      <p:sp>
        <p:nvSpPr>
          <p:cNvPr id="67587" name="Rectangle 3">
            <a:extLst>
              <a:ext uri="{FF2B5EF4-FFF2-40B4-BE49-F238E27FC236}">
                <a16:creationId xmlns:a16="http://schemas.microsoft.com/office/drawing/2014/main" id="{08963144-DC76-5441-8668-B78833296421}"/>
              </a:ext>
            </a:extLst>
          </p:cNvPr>
          <p:cNvSpPr>
            <a:spLocks noGrp="1" noChangeArrowheads="1"/>
          </p:cNvSpPr>
          <p:nvPr>
            <p:ph type="body" idx="1"/>
          </p:nvPr>
        </p:nvSpPr>
        <p:spPr>
          <a:xfrm>
            <a:off x="381000" y="1600200"/>
            <a:ext cx="8305800" cy="4876800"/>
          </a:xfrm>
        </p:spPr>
        <p:txBody>
          <a:bodyPr/>
          <a:lstStyle/>
          <a:p>
            <a:pPr algn="ctr" eaLnBrk="1" hangingPunct="1">
              <a:lnSpc>
                <a:spcPct val="90000"/>
              </a:lnSpc>
            </a:pPr>
            <a:r>
              <a:rPr lang="en-US" altLang="en-US">
                <a:solidFill>
                  <a:srgbClr val="FFFF00"/>
                </a:solidFill>
                <a:ea typeface="ＭＳ Ｐゴシック" panose="020B0600070205080204" pitchFamily="34" charset="-128"/>
              </a:rPr>
              <a:t>The Pharisees would be judged and condemned because they willfully rejected Jesus as the Son of God (39a) </a:t>
            </a:r>
          </a:p>
          <a:p>
            <a:pPr algn="ctr" eaLnBrk="1" hangingPunct="1">
              <a:lnSpc>
                <a:spcPct val="90000"/>
              </a:lnSpc>
            </a:pPr>
            <a:endParaRPr lang="en-US" altLang="en-US">
              <a:solidFill>
                <a:srgbClr val="FFFF00"/>
              </a:solidFill>
              <a:ea typeface="ＭＳ Ｐゴシック" panose="020B0600070205080204" pitchFamily="34" charset="-128"/>
            </a:endParaRPr>
          </a:p>
          <a:p>
            <a:pPr algn="ctr" eaLnBrk="1" hangingPunct="1">
              <a:lnSpc>
                <a:spcPct val="90000"/>
              </a:lnSpc>
            </a:pPr>
            <a:r>
              <a:rPr lang="en-US" altLang="en-US">
                <a:solidFill>
                  <a:srgbClr val="FFFF00"/>
                </a:solidFill>
                <a:ea typeface="ＭＳ Ｐゴシック" panose="020B0600070205080204" pitchFamily="34" charset="-128"/>
              </a:rPr>
              <a:t>The Pharisees</a:t>
            </a:r>
            <a:r>
              <a:rPr lang="fr-FR" altLang="ja-JP">
                <a:solidFill>
                  <a:srgbClr val="FFFF00"/>
                </a:solidFill>
                <a:ea typeface="ＭＳ Ｐゴシック" panose="020B0600070205080204" pitchFamily="34" charset="-128"/>
              </a:rPr>
              <a:t>'</a:t>
            </a:r>
            <a:r>
              <a:rPr lang="en-US" altLang="en-US">
                <a:solidFill>
                  <a:srgbClr val="FFFF00"/>
                </a:solidFill>
                <a:ea typeface="ＭＳ Ｐゴシック" panose="020B0600070205080204" pitchFamily="34" charset="-128"/>
              </a:rPr>
              <a:t> ability to see spiritual truth degenerated (39b)</a:t>
            </a:r>
          </a:p>
          <a:p>
            <a:pPr algn="ctr" eaLnBrk="1" hangingPunct="1">
              <a:lnSpc>
                <a:spcPct val="90000"/>
              </a:lnSpc>
            </a:pPr>
            <a:endParaRPr lang="en-US" altLang="en-US">
              <a:solidFill>
                <a:srgbClr val="FFFF00"/>
              </a:solidFill>
              <a:ea typeface="ＭＳ Ｐゴシック" panose="020B0600070205080204" pitchFamily="34" charset="-128"/>
            </a:endParaRPr>
          </a:p>
          <a:p>
            <a:pPr algn="ctr" eaLnBrk="1" hangingPunct="1">
              <a:lnSpc>
                <a:spcPct val="90000"/>
              </a:lnSpc>
            </a:pPr>
            <a:r>
              <a:rPr lang="en-US" altLang="en-US">
                <a:solidFill>
                  <a:srgbClr val="FFFF00"/>
                </a:solidFill>
                <a:ea typeface="ＭＳ Ｐゴシック" panose="020B0600070205080204" pitchFamily="34" charset="-128"/>
              </a:rPr>
              <a:t>The Pharisees continued with their guilt upon them (41b)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to="" calcmode="lin" valueType="num">
                                      <p:cBhvr>
                                        <p:cTn id="7" dur="1" fill="hold"/>
                                        <p:tgtEl>
                                          <p:spTgt spid="6758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67587">
                                            <p:txEl>
                                              <p:pRg st="2" end="2"/>
                                            </p:txEl>
                                          </p:spTgt>
                                        </p:tgtEl>
                                        <p:attrNameLst>
                                          <p:attrName>style.visibility</p:attrName>
                                        </p:attrNameLst>
                                      </p:cBhvr>
                                      <p:to>
                                        <p:strVal val="visible"/>
                                      </p:to>
                                    </p:set>
                                    <p:anim to="" calcmode="lin" valueType="num">
                                      <p:cBhvr>
                                        <p:cTn id="12" dur="1" fill="hold"/>
                                        <p:tgtEl>
                                          <p:spTgt spid="67587">
                                            <p:txEl>
                                              <p:pRg st="2" end="2"/>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nodeType="clickEffect">
                                  <p:stCondLst>
                                    <p:cond delay="0"/>
                                  </p:stCondLst>
                                  <p:childTnLst>
                                    <p:set>
                                      <p:cBhvr>
                                        <p:cTn id="16" dur="1" fill="hold">
                                          <p:stCondLst>
                                            <p:cond delay="0"/>
                                          </p:stCondLst>
                                        </p:cTn>
                                        <p:tgtEl>
                                          <p:spTgt spid="67587">
                                            <p:txEl>
                                              <p:pRg st="4" end="4"/>
                                            </p:txEl>
                                          </p:spTgt>
                                        </p:tgtEl>
                                        <p:attrNameLst>
                                          <p:attrName>style.visibility</p:attrName>
                                        </p:attrNameLst>
                                      </p:cBhvr>
                                      <p:to>
                                        <p:strVal val="visible"/>
                                      </p:to>
                                    </p:set>
                                    <p:anim to="" calcmode="lin" valueType="num">
                                      <p:cBhvr>
                                        <p:cTn id="17" dur="1" fill="hold"/>
                                        <p:tgtEl>
                                          <p:spTgt spid="67587">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9EFC365-0CF5-1C4D-8B1B-6C4BD501EB5D}"/>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John 3:17-18</a:t>
            </a:r>
          </a:p>
        </p:txBody>
      </p:sp>
      <p:sp>
        <p:nvSpPr>
          <p:cNvPr id="74755" name="Rectangle 3">
            <a:extLst>
              <a:ext uri="{FF2B5EF4-FFF2-40B4-BE49-F238E27FC236}">
                <a16:creationId xmlns:a16="http://schemas.microsoft.com/office/drawing/2014/main" id="{9346E955-E585-1E40-B407-90F0CB46747D}"/>
              </a:ext>
            </a:extLst>
          </p:cNvPr>
          <p:cNvSpPr>
            <a:spLocks noGrp="1" noChangeArrowheads="1"/>
          </p:cNvSpPr>
          <p:nvPr>
            <p:ph type="body" idx="1"/>
          </p:nvPr>
        </p:nvSpPr>
        <p:spPr>
          <a:xfrm>
            <a:off x="685800" y="1600200"/>
            <a:ext cx="7848600" cy="4876800"/>
          </a:xfrm>
          <a:solidFill>
            <a:srgbClr val="000005"/>
          </a:solidFill>
        </p:spPr>
        <p:txBody>
          <a:bodyPr/>
          <a:lstStyle/>
          <a:p>
            <a:pPr algn="ctr" eaLnBrk="1" hangingPunct="1">
              <a:lnSpc>
                <a:spcPct val="90000"/>
              </a:lnSpc>
              <a:buFont typeface="Wingdings" pitchFamily="2" charset="2"/>
              <a:buNone/>
            </a:pPr>
            <a:r>
              <a:rPr lang="en-US" altLang="en-US" sz="3600" b="1">
                <a:effectLst/>
                <a:latin typeface="Arial" panose="020B0604020202020204" pitchFamily="34" charset="0"/>
                <a:ea typeface="ＭＳ Ｐゴシック" panose="020B0600070205080204" pitchFamily="34" charset="-128"/>
              </a:rPr>
              <a:t>For God did not send the Son into the world to judge the world, but that the world might be saved through Him. He who believes in Him is not judged; he who does not believe has been judged already, because he has not believed in the name of the only begotten Son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to="" calcmode="lin" valueType="num">
                                      <p:cBhvr>
                                        <p:cTn id="7" dur="1" fill="hold"/>
                                        <p:tgtEl>
                                          <p:spTgt spid="7475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a:extLst>
              <a:ext uri="{FF2B5EF4-FFF2-40B4-BE49-F238E27FC236}">
                <a16:creationId xmlns:a16="http://schemas.microsoft.com/office/drawing/2014/main" id="{3A843DAD-BAE3-404B-A7D8-5DB1C19602FE}"/>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John</a:t>
            </a:r>
            <a:r>
              <a:rPr lang="fr-FR" altLang="ja-JP">
                <a:ea typeface="ＭＳ Ｐゴシック" panose="020B0600070205080204" pitchFamily="34" charset="-128"/>
              </a:rPr>
              <a:t>'</a:t>
            </a:r>
            <a:r>
              <a:rPr lang="en-US" altLang="en-US">
                <a:ea typeface="ＭＳ Ｐゴシック" panose="020B0600070205080204" pitchFamily="34" charset="-128"/>
              </a:rPr>
              <a:t>s Message</a:t>
            </a:r>
          </a:p>
        </p:txBody>
      </p:sp>
      <p:sp>
        <p:nvSpPr>
          <p:cNvPr id="88067" name="Rectangle 3">
            <a:extLst>
              <a:ext uri="{FF2B5EF4-FFF2-40B4-BE49-F238E27FC236}">
                <a16:creationId xmlns:a16="http://schemas.microsoft.com/office/drawing/2014/main" id="{E354D50C-6561-7041-8D38-7FA7168E10DA}"/>
              </a:ext>
            </a:extLst>
          </p:cNvPr>
          <p:cNvSpPr>
            <a:spLocks noGrp="1" noChangeArrowheads="1"/>
          </p:cNvSpPr>
          <p:nvPr>
            <p:ph type="body" idx="1"/>
          </p:nvPr>
        </p:nvSpPr>
        <p:spPr>
          <a:xfrm>
            <a:off x="1279525" y="1600200"/>
            <a:ext cx="5883275" cy="685800"/>
          </a:xfrm>
        </p:spPr>
        <p:txBody>
          <a:bodyPr/>
          <a:lstStyle/>
          <a:p>
            <a:pPr eaLnBrk="1" hangingPunct="1">
              <a:buFontTx/>
              <a:buNone/>
            </a:pPr>
            <a:r>
              <a:rPr lang="en-US" altLang="en-US" b="1">
                <a:solidFill>
                  <a:srgbClr val="000099"/>
                </a:solidFill>
                <a:ea typeface="ＭＳ Ｐゴシック" panose="020B0600070205080204" pitchFamily="34" charset="-128"/>
              </a:rPr>
              <a:t>Jesus is the Truth.  Therefore…</a:t>
            </a:r>
          </a:p>
        </p:txBody>
      </p:sp>
      <p:sp>
        <p:nvSpPr>
          <p:cNvPr id="88068" name="Rectangle 4">
            <a:extLst>
              <a:ext uri="{FF2B5EF4-FFF2-40B4-BE49-F238E27FC236}">
                <a16:creationId xmlns:a16="http://schemas.microsoft.com/office/drawing/2014/main" id="{464A9AA6-D2D7-2B4E-8F2F-A28E33CA92B8}"/>
              </a:ext>
            </a:extLst>
          </p:cNvPr>
          <p:cNvSpPr>
            <a:spLocks noChangeArrowheads="1"/>
          </p:cNvSpPr>
          <p:nvPr/>
        </p:nvSpPr>
        <p:spPr bwMode="auto">
          <a:xfrm>
            <a:off x="1219200" y="2514600"/>
            <a:ext cx="5257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FontTx/>
              <a:buChar char="•"/>
            </a:pPr>
            <a:r>
              <a:rPr lang="en-US" altLang="en-US" sz="2800" b="1">
                <a:solidFill>
                  <a:srgbClr val="000099"/>
                </a:solidFill>
                <a:latin typeface="Century Gothic" panose="020B0502020202020204" pitchFamily="34" charset="0"/>
              </a:rPr>
              <a:t>Those who </a:t>
            </a:r>
            <a:r>
              <a:rPr lang="en-US" altLang="en-US" sz="2800" b="1" u="sng">
                <a:solidFill>
                  <a:srgbClr val="000099"/>
                </a:solidFill>
                <a:latin typeface="Century Gothic" panose="020B0502020202020204" pitchFamily="34" charset="0"/>
              </a:rPr>
              <a:t>believe</a:t>
            </a:r>
            <a:r>
              <a:rPr lang="en-US" altLang="en-US" sz="2800" b="1">
                <a:solidFill>
                  <a:srgbClr val="000099"/>
                </a:solidFill>
                <a:latin typeface="Century Gothic" panose="020B0502020202020204" pitchFamily="34" charset="0"/>
              </a:rPr>
              <a:t> in Jesus shall know the truth and the truth will set them </a:t>
            </a:r>
            <a:r>
              <a:rPr lang="en-US" altLang="en-US" sz="2800" b="1" u="sng">
                <a:solidFill>
                  <a:srgbClr val="000099"/>
                </a:solidFill>
                <a:latin typeface="Century Gothic" panose="020B0502020202020204" pitchFamily="34" charset="0"/>
              </a:rPr>
              <a:t>free</a:t>
            </a:r>
            <a:r>
              <a:rPr lang="en-US" altLang="en-US" sz="2800" b="1">
                <a:solidFill>
                  <a:srgbClr val="000099"/>
                </a:solidFill>
                <a:latin typeface="Century Gothic" panose="020B0502020202020204" pitchFamily="34" charset="0"/>
              </a:rPr>
              <a:t>.</a:t>
            </a:r>
          </a:p>
          <a:p>
            <a:pPr eaLnBrk="1" hangingPunct="1">
              <a:spcBef>
                <a:spcPct val="20000"/>
              </a:spcBef>
              <a:buFontTx/>
              <a:buChar char="•"/>
            </a:pPr>
            <a:endParaRPr lang="en-US" altLang="en-US" sz="2800" b="1">
              <a:solidFill>
                <a:srgbClr val="000099"/>
              </a:solidFill>
              <a:latin typeface="Century Gothic" panose="020B0502020202020204" pitchFamily="34" charset="0"/>
            </a:endParaRPr>
          </a:p>
          <a:p>
            <a:pPr eaLnBrk="1" hangingPunct="1">
              <a:spcBef>
                <a:spcPct val="20000"/>
              </a:spcBef>
              <a:buFontTx/>
              <a:buChar char="•"/>
            </a:pPr>
            <a:r>
              <a:rPr lang="en-US" altLang="en-US" sz="2800" b="1">
                <a:solidFill>
                  <a:srgbClr val="000099"/>
                </a:solidFill>
                <a:latin typeface="Century Gothic" panose="020B0502020202020204" pitchFamily="34" charset="0"/>
              </a:rPr>
              <a:t>But those who </a:t>
            </a:r>
            <a:r>
              <a:rPr lang="en-US" altLang="en-US" sz="2800" b="1" u="sng">
                <a:solidFill>
                  <a:srgbClr val="000099"/>
                </a:solidFill>
                <a:latin typeface="Century Gothic" panose="020B0502020202020204" pitchFamily="34" charset="0"/>
              </a:rPr>
              <a:t>reject</a:t>
            </a:r>
            <a:r>
              <a:rPr lang="en-US" altLang="en-US" sz="2800" b="1">
                <a:solidFill>
                  <a:srgbClr val="000099"/>
                </a:solidFill>
                <a:latin typeface="Century Gothic" panose="020B0502020202020204" pitchFamily="34" charset="0"/>
              </a:rPr>
              <a:t> Jesus as the Son of God shall be </a:t>
            </a:r>
            <a:r>
              <a:rPr lang="en-US" altLang="en-US" sz="2800" b="1" u="sng">
                <a:solidFill>
                  <a:srgbClr val="000099"/>
                </a:solidFill>
                <a:latin typeface="Century Gothic" panose="020B0502020202020204" pitchFamily="34" charset="0"/>
              </a:rPr>
              <a:t>judged</a:t>
            </a:r>
            <a:r>
              <a:rPr lang="en-US" altLang="en-US" sz="2800" b="1">
                <a:solidFill>
                  <a:srgbClr val="000099"/>
                </a:solidFill>
                <a:latin typeface="Century Gothic" panose="020B0502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circle(in)">
                                      <p:cBhvr>
                                        <p:cTn id="7" dur="2000"/>
                                        <p:tgtEl>
                                          <p:spTgt spid="88067">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88068">
                                            <p:txEl>
                                              <p:pRg st="0" end="0"/>
                                            </p:txEl>
                                          </p:spTgt>
                                        </p:tgtEl>
                                        <p:attrNameLst>
                                          <p:attrName>style.visibility</p:attrName>
                                        </p:attrNameLst>
                                      </p:cBhvr>
                                      <p:to>
                                        <p:strVal val="visible"/>
                                      </p:to>
                                    </p:set>
                                    <p:animEffect transition="in" filter="circle(in)">
                                      <p:cBhvr>
                                        <p:cTn id="10" dur="2000"/>
                                        <p:tgtEl>
                                          <p:spTgt spid="88068">
                                            <p:txEl>
                                              <p:pRg st="0" end="0"/>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88068">
                                            <p:txEl>
                                              <p:pRg st="2" end="2"/>
                                            </p:txEl>
                                          </p:spTgt>
                                        </p:tgtEl>
                                        <p:attrNameLst>
                                          <p:attrName>style.visibility</p:attrName>
                                        </p:attrNameLst>
                                      </p:cBhvr>
                                      <p:to>
                                        <p:strVal val="visible"/>
                                      </p:to>
                                    </p:set>
                                    <p:animEffect transition="in" filter="circle(in)">
                                      <p:cBhvr>
                                        <p:cTn id="13" dur="2000"/>
                                        <p:tgtEl>
                                          <p:spTgt spid="880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a:extLst>
              <a:ext uri="{FF2B5EF4-FFF2-40B4-BE49-F238E27FC236}">
                <a16:creationId xmlns:a16="http://schemas.microsoft.com/office/drawing/2014/main" id="{C8259EA9-E07F-CA4B-BDBA-9A16C874034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Application</a:t>
            </a:r>
          </a:p>
        </p:txBody>
      </p:sp>
      <p:sp>
        <p:nvSpPr>
          <p:cNvPr id="77827" name="Rectangle 3">
            <a:extLst>
              <a:ext uri="{FF2B5EF4-FFF2-40B4-BE49-F238E27FC236}">
                <a16:creationId xmlns:a16="http://schemas.microsoft.com/office/drawing/2014/main" id="{466B50C5-F190-B14D-8239-8D7A88B9F69A}"/>
              </a:ext>
            </a:extLst>
          </p:cNvPr>
          <p:cNvSpPr>
            <a:spLocks noGrp="1" noChangeArrowheads="1"/>
          </p:cNvSpPr>
          <p:nvPr>
            <p:ph type="body" idx="1"/>
          </p:nvPr>
        </p:nvSpPr>
        <p:spPr>
          <a:xfrm>
            <a:off x="1066800" y="1600200"/>
            <a:ext cx="5715000" cy="4525963"/>
          </a:xfrm>
        </p:spPr>
        <p:txBody>
          <a:bodyPr/>
          <a:lstStyle/>
          <a:p>
            <a:pPr algn="ctr" eaLnBrk="1" hangingPunct="1">
              <a:buFontTx/>
              <a:buNone/>
            </a:pPr>
            <a:r>
              <a:rPr lang="en-US" altLang="en-US" b="1">
                <a:solidFill>
                  <a:srgbClr val="000099"/>
                </a:solidFill>
                <a:ea typeface="ＭＳ Ｐゴシック" panose="020B0600070205080204" pitchFamily="34" charset="-128"/>
              </a:rPr>
              <a:t>Let</a:t>
            </a:r>
            <a:r>
              <a:rPr lang="fr-FR" altLang="ja-JP" b="1">
                <a:solidFill>
                  <a:srgbClr val="000099"/>
                </a:solidFill>
                <a:ea typeface="ＭＳ Ｐゴシック" panose="020B0600070205080204" pitchFamily="34" charset="-128"/>
              </a:rPr>
              <a:t>'</a:t>
            </a:r>
            <a:r>
              <a:rPr lang="en-US" altLang="en-US" b="1">
                <a:solidFill>
                  <a:srgbClr val="000099"/>
                </a:solidFill>
                <a:ea typeface="ＭＳ Ｐゴシック" panose="020B0600070205080204" pitchFamily="34" charset="-128"/>
              </a:rPr>
              <a:t>s not follow in the footsteps of the Pharisees--blinded by their pride, reputation and wealth.</a:t>
            </a:r>
          </a:p>
          <a:p>
            <a:pPr algn="ctr" eaLnBrk="1" hangingPunct="1">
              <a:buFontTx/>
              <a:buNone/>
            </a:pPr>
            <a:endParaRPr lang="en-US" altLang="en-US" b="1">
              <a:solidFill>
                <a:srgbClr val="000099"/>
              </a:solidFill>
              <a:ea typeface="ＭＳ Ｐゴシック" panose="020B0600070205080204" pitchFamily="34" charset="-128"/>
            </a:endParaRPr>
          </a:p>
          <a:p>
            <a:pPr algn="ctr" eaLnBrk="1" hangingPunct="1">
              <a:buFontTx/>
              <a:buNone/>
            </a:pPr>
            <a:r>
              <a:rPr lang="en-US" altLang="en-US" b="1">
                <a:solidFill>
                  <a:srgbClr val="000099"/>
                </a:solidFill>
                <a:ea typeface="ＭＳ Ｐゴシック" panose="020B0600070205080204" pitchFamily="34" charset="-128"/>
              </a:rPr>
              <a:t>Let</a:t>
            </a:r>
            <a:r>
              <a:rPr lang="fr-FR" altLang="ja-JP" b="1">
                <a:solidFill>
                  <a:srgbClr val="000099"/>
                </a:solidFill>
                <a:ea typeface="ＭＳ Ｐゴシック" panose="020B0600070205080204" pitchFamily="34" charset="-128"/>
              </a:rPr>
              <a:t>'</a:t>
            </a:r>
            <a:r>
              <a:rPr lang="en-US" altLang="en-US" b="1">
                <a:solidFill>
                  <a:srgbClr val="000099"/>
                </a:solidFill>
                <a:ea typeface="ＭＳ Ｐゴシック" panose="020B0600070205080204" pitchFamily="34" charset="-128"/>
              </a:rPr>
              <a:t>s follow the example of the blind man--humbly obey and believe His Word.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to="" calcmode="lin" valueType="num">
                                      <p:cBhvr>
                                        <p:cTn id="7" dur="1" fill="hold"/>
                                        <p:tgtEl>
                                          <p:spTgt spid="77827">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77827">
                                            <p:txEl>
                                              <p:pRg st="2" end="2"/>
                                            </p:txEl>
                                          </p:spTgt>
                                        </p:tgtEl>
                                        <p:attrNameLst>
                                          <p:attrName>style.visibility</p:attrName>
                                        </p:attrNameLst>
                                      </p:cBhvr>
                                      <p:to>
                                        <p:strVal val="visible"/>
                                      </p:to>
                                    </p:set>
                                    <p:anim to="" calcmode="lin" valueType="num">
                                      <p:cBhvr>
                                        <p:cTn id="10" dur="1" fill="hold"/>
                                        <p:tgtEl>
                                          <p:spTgt spid="7782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6" descr="pd_darkness_071029_ms.jpg">
            <a:extLst>
              <a:ext uri="{FF2B5EF4-FFF2-40B4-BE49-F238E27FC236}">
                <a16:creationId xmlns:a16="http://schemas.microsoft.com/office/drawing/2014/main" id="{E184F8D2-D67F-B24F-9940-A9759A7E2DF3}"/>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8D17176-4F0C-DF44-96B9-EBFAEA048D50}"/>
              </a:ext>
            </a:extLst>
          </p:cNvPr>
          <p:cNvSpPr>
            <a:spLocks noGrp="1"/>
          </p:cNvSpPr>
          <p:nvPr>
            <p:ph type="title"/>
          </p:nvPr>
        </p:nvSpPr>
        <p:spPr>
          <a:xfrm>
            <a:off x="0" y="76200"/>
            <a:ext cx="9144000" cy="914400"/>
          </a:xfrm>
        </p:spPr>
        <p:txBody>
          <a:bodyPr/>
          <a:lstStyle/>
          <a:p>
            <a:r>
              <a:rPr lang="en-US" altLang="en-US" sz="5400">
                <a:solidFill>
                  <a:srgbClr val="FFFFFF"/>
                </a:solidFill>
                <a:effectLst>
                  <a:outerShdw blurRad="38100" dist="38100" dir="2700000" algn="tl">
                    <a:srgbClr val="800000"/>
                  </a:outerShdw>
                </a:effectLst>
                <a:latin typeface="Arial" panose="020B0604020202020204" pitchFamily="34" charset="0"/>
                <a:ea typeface="ＭＳ Ｐゴシック" panose="020B0600070205080204" pitchFamily="34" charset="-128"/>
                <a:cs typeface="Arial" panose="020B0604020202020204" pitchFamily="34" charset="0"/>
              </a:rPr>
              <a:t>The Great Transfer</a:t>
            </a:r>
          </a:p>
        </p:txBody>
      </p:sp>
      <p:sp>
        <p:nvSpPr>
          <p:cNvPr id="148483" name="Text Placeholder 2">
            <a:extLst>
              <a:ext uri="{FF2B5EF4-FFF2-40B4-BE49-F238E27FC236}">
                <a16:creationId xmlns:a16="http://schemas.microsoft.com/office/drawing/2014/main" id="{9A5B30DF-F358-4A48-A1CC-A97E94EF8713}"/>
              </a:ext>
            </a:extLst>
          </p:cNvPr>
          <p:cNvSpPr txBox="1">
            <a:spLocks/>
          </p:cNvSpPr>
          <p:nvPr/>
        </p:nvSpPr>
        <p:spPr bwMode="auto">
          <a:xfrm>
            <a:off x="304800" y="1219200"/>
            <a:ext cx="2667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800" b="1">
                <a:solidFill>
                  <a:srgbClr val="FFFFFF"/>
                </a:solidFill>
              </a:rPr>
              <a:t>For he has rescued us from the kingdom of darkness</a:t>
            </a:r>
          </a:p>
        </p:txBody>
      </p:sp>
      <p:sp>
        <p:nvSpPr>
          <p:cNvPr id="148484" name="Text Placeholder 2">
            <a:extLst>
              <a:ext uri="{FF2B5EF4-FFF2-40B4-BE49-F238E27FC236}">
                <a16:creationId xmlns:a16="http://schemas.microsoft.com/office/drawing/2014/main" id="{AB5C10BD-4FBB-0F40-8C03-7858DDEF7B04}"/>
              </a:ext>
            </a:extLst>
          </p:cNvPr>
          <p:cNvSpPr txBox="1">
            <a:spLocks/>
          </p:cNvSpPr>
          <p:nvPr/>
        </p:nvSpPr>
        <p:spPr bwMode="auto">
          <a:xfrm>
            <a:off x="6477000" y="1219200"/>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r" eaLnBrk="1" hangingPunct="1"/>
            <a:r>
              <a:rPr lang="en-US" altLang="en-US" sz="2800" b="1">
                <a:solidFill>
                  <a:srgbClr val="FFFFFF"/>
                </a:solidFill>
              </a:rPr>
              <a:t>and transferred us into the Kingdom of his dear Son</a:t>
            </a:r>
          </a:p>
        </p:txBody>
      </p:sp>
      <p:sp>
        <p:nvSpPr>
          <p:cNvPr id="148485" name="Text Placeholder 2">
            <a:extLst>
              <a:ext uri="{FF2B5EF4-FFF2-40B4-BE49-F238E27FC236}">
                <a16:creationId xmlns:a16="http://schemas.microsoft.com/office/drawing/2014/main" id="{45C024A0-605B-0B45-8DF2-5E3D31BFCBE5}"/>
              </a:ext>
            </a:extLst>
          </p:cNvPr>
          <p:cNvSpPr txBox="1">
            <a:spLocks/>
          </p:cNvSpPr>
          <p:nvPr/>
        </p:nvSpPr>
        <p:spPr bwMode="auto">
          <a:xfrm>
            <a:off x="5562600" y="4800600"/>
            <a:ext cx="3581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lstStyle>
            <a:lvl1pPr eaLnBrk="0" hangingPunct="0">
              <a:defRPr sz="4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4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4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4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4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4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b="1" baseline="30000">
                <a:solidFill>
                  <a:srgbClr val="FFFFFF"/>
                </a:solidFill>
              </a:rPr>
              <a:t>14 </a:t>
            </a:r>
            <a:r>
              <a:rPr lang="en-US" altLang="en-US" sz="2800" b="1">
                <a:solidFill>
                  <a:srgbClr val="FFFFFF"/>
                </a:solidFill>
              </a:rPr>
              <a:t>who purchased our freedom and forgave our sins (Col 1:13-14)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33F40-0CF1-0945-99A7-3BEF12737F85}"/>
              </a:ext>
            </a:extLst>
          </p:cNvPr>
          <p:cNvSpPr>
            <a:spLocks noGrp="1"/>
          </p:cNvSpPr>
          <p:nvPr>
            <p:ph type="title"/>
          </p:nvPr>
        </p:nvSpPr>
        <p:spPr>
          <a:xfrm>
            <a:off x="0" y="277813"/>
            <a:ext cx="9144000" cy="1143000"/>
          </a:xfrm>
        </p:spPr>
        <p:txBody>
          <a:bodyPr/>
          <a:lstStyle/>
          <a:p>
            <a:pPr eaLnBrk="1" hangingPunct="1"/>
            <a:r>
              <a:rPr lang="en-US" altLang="en-US" sz="6600" b="1">
                <a:solidFill>
                  <a:schemeClr val="tx1"/>
                </a:solidFill>
                <a:effectLst>
                  <a:outerShdw blurRad="38100" dist="38100" dir="2700000" algn="tl">
                    <a:srgbClr val="000080"/>
                  </a:outerShdw>
                </a:effectLst>
                <a:ea typeface="ＭＳ Ｐゴシック" panose="020B0600070205080204" pitchFamily="34" charset="-128"/>
              </a:rPr>
              <a:t>Spiritual Blindness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825E3-6B8F-554D-90E5-D3D9625F5F9E}"/>
              </a:ext>
            </a:extLst>
          </p:cNvPr>
          <p:cNvSpPr>
            <a:spLocks noGrp="1"/>
          </p:cNvSpPr>
          <p:nvPr>
            <p:ph type="title"/>
          </p:nvPr>
        </p:nvSpPr>
        <p:spPr/>
        <p:txBody>
          <a:bodyPr/>
          <a:lstStyle/>
          <a:p>
            <a:pPr eaLnBrk="1" hangingPunct="1"/>
            <a:r>
              <a:rPr lang="en-US" altLang="en-US" b="1">
                <a:solidFill>
                  <a:schemeClr val="tx1"/>
                </a:solidFill>
                <a:effectLst>
                  <a:outerShdw blurRad="38100" dist="38100" dir="2700000" algn="tl">
                    <a:srgbClr val="000080"/>
                  </a:outerShdw>
                </a:effectLst>
                <a:ea typeface="ＭＳ Ｐゴシック" panose="020B0600070205080204" pitchFamily="34" charset="-128"/>
              </a:rPr>
              <a:t>Blindness Video</a:t>
            </a:r>
          </a:p>
        </p:txBody>
      </p:sp>
      <p:pic>
        <p:nvPicPr>
          <p:cNvPr id="58371" name="1743_Blindness.mov" descr="/Church/Pictures/Video Clips for Sermons/1743_Blindness.mov">
            <a:hlinkClick r:id="" action="ppaction://media"/>
            <a:extLst>
              <a:ext uri="{FF2B5EF4-FFF2-40B4-BE49-F238E27FC236}">
                <a16:creationId xmlns:a16="http://schemas.microsoft.com/office/drawing/2014/main" id="{7B229ECF-5C6D-5F41-AA5C-283717C88F40}"/>
              </a:ext>
            </a:extLst>
          </p:cNvPr>
          <p:cNvPicPr>
            <a:picLocks noChangeAspect="1" noChangeArrowheads="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0643" fill="hold"/>
                                        <p:tgtEl>
                                          <p:spTgt spid="5837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8371"/>
                </p:tgtEl>
              </p:cMediaNode>
            </p:video>
            <p:seq concurrent="1" nextAc="seek">
              <p:cTn id="8" restart="whenNotActive" fill="hold" evtFilter="cancelBubble" nodeType="interactiveSeq">
                <p:stCondLst>
                  <p:cond evt="onClick" delay="0">
                    <p:tgtEl>
                      <p:spTgt spid="5837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58371"/>
                                        </p:tgtEl>
                                      </p:cBhvr>
                                    </p:cmd>
                                  </p:childTnLst>
                                </p:cTn>
                              </p:par>
                            </p:childTnLst>
                          </p:cTn>
                        </p:par>
                      </p:childTnLst>
                    </p:cTn>
                  </p:par>
                </p:childTnLst>
              </p:cTn>
              <p:nextCondLst>
                <p:cond evt="onClick" delay="0">
                  <p:tgtEl>
                    <p:spTgt spid="58371"/>
                  </p:tgtEl>
                </p:cond>
              </p:nextCondLst>
            </p:seq>
          </p:childTnLst>
        </p:cTn>
      </p:par>
    </p:tn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Slit">
  <a:themeElements>
    <a:clrScheme name="1_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1_Slit">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1_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1_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1_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1_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1_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1_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1_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1_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Arial"/>
        <a:cs typeface="Arial"/>
      </a:majorFont>
      <a:minorFont>
        <a:latin typeface="Tahoma"/>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Stack of books design template">
  <a:themeElements>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 of books design templat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tack of book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 of book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 of book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 of book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 of book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 of book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 of book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 of book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 of book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 of book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 of book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 of book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Soaring">
  <a:themeElements>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Soar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oaring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Soaring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Soaring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Soaring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Soaring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Beam</Template>
  <TotalTime>4938</TotalTime>
  <Words>2229</Words>
  <Application>Microsoft Macintosh PowerPoint</Application>
  <PresentationFormat>On-screen Show (4:3)</PresentationFormat>
  <Paragraphs>267</Paragraphs>
  <Slides>76</Slides>
  <Notes>23</Notes>
  <HiddenSlides>0</HiddenSlides>
  <MMClips>1</MMClips>
  <ScaleCrop>false</ScaleCrop>
  <HeadingPairs>
    <vt:vector size="6" baseType="variant">
      <vt:variant>
        <vt:lpstr>Fonts Used</vt:lpstr>
      </vt:variant>
      <vt:variant>
        <vt:i4>10</vt:i4>
      </vt:variant>
      <vt:variant>
        <vt:lpstr>Theme</vt:lpstr>
      </vt:variant>
      <vt:variant>
        <vt:i4>15</vt:i4>
      </vt:variant>
      <vt:variant>
        <vt:lpstr>Slide Titles</vt:lpstr>
      </vt:variant>
      <vt:variant>
        <vt:i4>76</vt:i4>
      </vt:variant>
    </vt:vector>
  </HeadingPairs>
  <TitlesOfParts>
    <vt:vector size="101" baseType="lpstr">
      <vt:lpstr>Arial</vt:lpstr>
      <vt:lpstr>ＭＳ Ｐゴシック</vt:lpstr>
      <vt:lpstr>Wingdings</vt:lpstr>
      <vt:lpstr>Geneva</vt:lpstr>
      <vt:lpstr>Times New Roman</vt:lpstr>
      <vt:lpstr>Tahoma</vt:lpstr>
      <vt:lpstr>Century Gothic</vt:lpstr>
      <vt:lpstr>Arial Black</vt:lpstr>
      <vt:lpstr>TEXT</vt:lpstr>
      <vt:lpstr>Calibri</vt:lpstr>
      <vt:lpstr>Beam</vt:lpstr>
      <vt:lpstr>1_Beam</vt:lpstr>
      <vt:lpstr>Generic</vt:lpstr>
      <vt:lpstr>2_Beam</vt:lpstr>
      <vt:lpstr>Default Design</vt:lpstr>
      <vt:lpstr>1_Default Design</vt:lpstr>
      <vt:lpstr>3_Beam</vt:lpstr>
      <vt:lpstr>Soaring</vt:lpstr>
      <vt:lpstr>4_Beam</vt:lpstr>
      <vt:lpstr>Radial</vt:lpstr>
      <vt:lpstr>Textured</vt:lpstr>
      <vt:lpstr>1_Slit</vt:lpstr>
      <vt:lpstr>Slit</vt:lpstr>
      <vt:lpstr>Stack of books design template</vt:lpstr>
      <vt:lpstr>1_Generic</vt:lpstr>
      <vt:lpstr>Don't the Blind Know They're Blind? John 9</vt:lpstr>
      <vt:lpstr>Bob Edens</vt:lpstr>
      <vt:lpstr>Black</vt:lpstr>
      <vt:lpstr>Bob Edens</vt:lpstr>
      <vt:lpstr>Yellow</vt:lpstr>
      <vt:lpstr>Red</vt:lpstr>
      <vt:lpstr>Black</vt:lpstr>
      <vt:lpstr>Spiritual Blindness</vt:lpstr>
      <vt:lpstr>Blindness Video</vt:lpstr>
      <vt:lpstr>Healing from Spiritual Blindness</vt:lpstr>
      <vt:lpstr>Black</vt:lpstr>
      <vt:lpstr>What must we see to prevent spiritual blindness— in ourselves &amp; others?</vt:lpstr>
      <vt:lpstr>John 6–8</vt:lpstr>
      <vt:lpstr>What must we see to prevent spiritual blindness— in ourselves &amp; others?</vt:lpstr>
      <vt:lpstr>I. Jesus makes the blind see.</vt:lpstr>
      <vt:lpstr>A. The blind man increasingly gained spiritual insight...</vt:lpstr>
      <vt:lpstr>A. Jesus' healing a blind man proved he gives spiritual sight too (1-7).</vt:lpstr>
      <vt:lpstr>1. This man was born blind to show that God empowered Jesus to give eternal life (1-5).</vt:lpstr>
      <vt:lpstr>Why this blindness?</vt:lpstr>
      <vt:lpstr>Exodus 20:4-5</vt:lpstr>
      <vt:lpstr>2. Jesus proved He was the way for eternal life by miraculously healing the man (6-7).</vt:lpstr>
      <vt:lpstr>Why did Christ put mud on the man's eyes (9:6)?</vt:lpstr>
      <vt:lpstr>Jesus formed Adam from the dust (John 1:3; Gen. 2:7).</vt:lpstr>
      <vt:lpstr>Washing developed his faith</vt:lpstr>
      <vt:lpstr>Journey to the Pool of Siloam</vt:lpstr>
      <vt:lpstr>B. Do you believe that God sent Jesus to cure your own blindness? </vt:lpstr>
      <vt:lpstr>Signs in John's Gospel</vt:lpstr>
      <vt:lpstr>I. Jesus makes the blind see.</vt:lpstr>
      <vt:lpstr>II. Jesus changes people's lives (8-34).</vt:lpstr>
      <vt:lpstr>A. The blind man increasingly gained spiritual insight...</vt:lpstr>
      <vt:lpstr>Evidence of Spiritual Blindness</vt:lpstr>
      <vt:lpstr>Evidence of Spiritual Blindness</vt:lpstr>
      <vt:lpstr>Evidence of Spiritual Blindness</vt:lpstr>
      <vt:lpstr>32 Ever since the world began, no one has been able to open the eyes of someone born blind. 33 If this man were not from God, he couldn't have done it” (32-33).</vt:lpstr>
      <vt:lpstr>B. Does seeing evidence for Jesus help you gain or lose spiritual insight?</vt:lpstr>
      <vt:lpstr>Humility</vt:lpstr>
      <vt:lpstr>Did life originate as an accident?</vt:lpstr>
      <vt:lpstr>I. Jesus makes the blind see.</vt:lpstr>
      <vt:lpstr>II. Jesus changes people's lives (8-34).</vt:lpstr>
      <vt:lpstr>III. Jesus deserves worship as God (35-41). </vt:lpstr>
      <vt:lpstr>Opposite Responses</vt:lpstr>
      <vt:lpstr>The former blind man confesses Jesus as God (35-38).</vt:lpstr>
      <vt:lpstr>Jesus condemns the Pharisees for rejecting him as God (39-41).</vt:lpstr>
      <vt:lpstr>John 9:39-41 NLT</vt:lpstr>
      <vt:lpstr>How should we respond when we see that Jesus is truly God Himself?</vt:lpstr>
      <vt:lpstr>???????</vt:lpstr>
      <vt:lpstr>The blind man sees!</vt:lpstr>
      <vt:lpstr>The Pharisees are blind!</vt:lpstr>
      <vt:lpstr>The Pharisees are blind!</vt:lpstr>
      <vt:lpstr>The Main Idea of John 9</vt:lpstr>
      <vt:lpstr>Are you color blind?</vt:lpstr>
      <vt:lpstr>Helen Keller (1880-1968)</vt:lpstr>
      <vt:lpstr>Whoever wants healing from spiritual blindness must believe that Jesus is God.</vt:lpstr>
      <vt:lpstr>Black</vt:lpstr>
      <vt:lpstr>Extra Slides Not Used in the Sermon...</vt:lpstr>
      <vt:lpstr>Purpose #1  Jesus Healed the Blind Man</vt:lpstr>
      <vt:lpstr>Deity of Christ</vt:lpstr>
      <vt:lpstr>Deity of Christ</vt:lpstr>
      <vt:lpstr>What is the Truth of Verses 1-7?</vt:lpstr>
      <vt:lpstr>Purpose #2  Jesus Healed the Blind Man</vt:lpstr>
      <vt:lpstr>Black</vt:lpstr>
      <vt:lpstr>Black</vt:lpstr>
      <vt:lpstr>  WHO WAS TRULY BLIND? </vt:lpstr>
      <vt:lpstr>Steps in the Blind Man's Belief</vt:lpstr>
      <vt:lpstr>Steps in the Pharisees' Unbelief </vt:lpstr>
      <vt:lpstr>Contrasts</vt:lpstr>
      <vt:lpstr>What Caused the Blindness?</vt:lpstr>
      <vt:lpstr>Pharisees Lived in Darkness</vt:lpstr>
      <vt:lpstr>Why Were They Blind?</vt:lpstr>
      <vt:lpstr>PowerPoint Presentation</vt:lpstr>
      <vt:lpstr>Outcome for the Blind Man (35-38)</vt:lpstr>
      <vt:lpstr>Outcome for the Pharisees (39-41)</vt:lpstr>
      <vt:lpstr>John 3:17-18</vt:lpstr>
      <vt:lpstr>John's Message</vt:lpstr>
      <vt:lpstr>Application</vt:lpstr>
      <vt:lpstr>The Great Transfer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you kok kiong</dc:creator>
  <cp:lastModifiedBy>Rick Griffith</cp:lastModifiedBy>
  <cp:revision>59</cp:revision>
  <dcterms:created xsi:type="dcterms:W3CDTF">2006-03-29T21:07:49Z</dcterms:created>
  <dcterms:modified xsi:type="dcterms:W3CDTF">2019-11-12T09:41:36Z</dcterms:modified>
</cp:coreProperties>
</file>